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1"/>
  </p:sldMasterIdLst>
  <p:notesMasterIdLst>
    <p:notesMasterId r:id="rId22"/>
  </p:notesMasterIdLst>
  <p:sldIdLst>
    <p:sldId id="256" r:id="rId2"/>
    <p:sldId id="297" r:id="rId3"/>
    <p:sldId id="298" r:id="rId4"/>
    <p:sldId id="299" r:id="rId5"/>
    <p:sldId id="300" r:id="rId6"/>
    <p:sldId id="301" r:id="rId7"/>
    <p:sldId id="302" r:id="rId8"/>
    <p:sldId id="303" r:id="rId9"/>
    <p:sldId id="304" r:id="rId10"/>
    <p:sldId id="305" r:id="rId11"/>
    <p:sldId id="306" r:id="rId12"/>
    <p:sldId id="307" r:id="rId13"/>
    <p:sldId id="308" r:id="rId14"/>
    <p:sldId id="309" r:id="rId15"/>
    <p:sldId id="310" r:id="rId16"/>
    <p:sldId id="311" r:id="rId17"/>
    <p:sldId id="312" r:id="rId18"/>
    <p:sldId id="313" r:id="rId19"/>
    <p:sldId id="314" r:id="rId20"/>
    <p:sldId id="315" r:id="rId21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Exo" panose="020B0604020202020204" charset="0"/>
      <p:regular r:id="rId27"/>
      <p:bold r:id="rId28"/>
      <p:italic r:id="rId29"/>
      <p:boldItalic r:id="rId30"/>
    </p:embeddedFont>
    <p:embeddedFont>
      <p:font typeface="Archivo" panose="020B0604020202020204" charset="0"/>
      <p:regular r:id="rId31"/>
      <p:bold r:id="rId32"/>
      <p:italic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BB436B4-D7FE-43B8-A3C0-7DFC83570301}">
  <a:tblStyle styleId="{EBB436B4-D7FE-43B8-A3C0-7DFC8357030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515041A3-EF4D-406F-A248-0FCD9D0ED332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4" d="100"/>
          <a:sy n="144" d="100"/>
        </p:scale>
        <p:origin x="654" y="1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font" Target="fonts/font1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1" y="-52924"/>
            <a:ext cx="9188124" cy="5259826"/>
            <a:chOff x="1" y="-44887"/>
            <a:chExt cx="9188124" cy="5259826"/>
          </a:xfrm>
        </p:grpSpPr>
        <p:pic>
          <p:nvPicPr>
            <p:cNvPr id="10" name="Google Shape;10;p2"/>
            <p:cNvPicPr preferRelativeResize="0"/>
            <p:nvPr/>
          </p:nvPicPr>
          <p:blipFill rotWithShape="1">
            <a:blip r:embed="rId2">
              <a:alphaModFix/>
            </a:blip>
            <a:srcRect l="-25009" r="52770"/>
            <a:stretch/>
          </p:blipFill>
          <p:spPr>
            <a:xfrm>
              <a:off x="7923050" y="387113"/>
              <a:ext cx="1265075" cy="17341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" name="Google Shape;11;p2"/>
            <p:cNvPicPr preferRelativeResize="0"/>
            <p:nvPr/>
          </p:nvPicPr>
          <p:blipFill rotWithShape="1">
            <a:blip r:embed="rId2">
              <a:alphaModFix/>
            </a:blip>
            <a:srcRect t="37497" b="-17690"/>
            <a:stretch/>
          </p:blipFill>
          <p:spPr>
            <a:xfrm>
              <a:off x="1523700" y="-44887"/>
              <a:ext cx="878377" cy="6975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" name="Google Shape;12;p2"/>
            <p:cNvPicPr preferRelativeResize="0"/>
            <p:nvPr/>
          </p:nvPicPr>
          <p:blipFill rotWithShape="1">
            <a:blip r:embed="rId2">
              <a:alphaModFix/>
            </a:blip>
            <a:srcRect t="-21354" b="51750"/>
            <a:stretch/>
          </p:blipFill>
          <p:spPr>
            <a:xfrm>
              <a:off x="6681475" y="4215612"/>
              <a:ext cx="1449876" cy="9993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" name="Google Shape;13;p2"/>
            <p:cNvPicPr preferRelativeResize="0"/>
            <p:nvPr/>
          </p:nvPicPr>
          <p:blipFill rotWithShape="1">
            <a:blip r:embed="rId2">
              <a:alphaModFix/>
            </a:blip>
            <a:srcRect l="53870" r="-53870"/>
            <a:stretch/>
          </p:blipFill>
          <p:spPr>
            <a:xfrm>
              <a:off x="1" y="3425425"/>
              <a:ext cx="1751250" cy="173414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4" name="Google Shape;14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" name="Google Shape;15;p2"/>
          <p:cNvGrpSpPr/>
          <p:nvPr/>
        </p:nvGrpSpPr>
        <p:grpSpPr>
          <a:xfrm>
            <a:off x="201311" y="108009"/>
            <a:ext cx="8737578" cy="4874705"/>
            <a:chOff x="201311" y="116047"/>
            <a:chExt cx="8737578" cy="4874705"/>
          </a:xfrm>
        </p:grpSpPr>
        <p:sp>
          <p:nvSpPr>
            <p:cNvPr id="16" name="Google Shape;16;p2"/>
            <p:cNvSpPr/>
            <p:nvPr/>
          </p:nvSpPr>
          <p:spPr>
            <a:xfrm>
              <a:off x="2901884" y="4702899"/>
              <a:ext cx="287852" cy="287852"/>
            </a:xfrm>
            <a:custGeom>
              <a:avLst/>
              <a:gdLst/>
              <a:ahLst/>
              <a:cxnLst/>
              <a:rect l="l" t="t" r="r" b="b"/>
              <a:pathLst>
                <a:path w="402590" h="402590" extrusionOk="0">
                  <a:moveTo>
                    <a:pt x="370840" y="402590"/>
                  </a:moveTo>
                  <a:lnTo>
                    <a:pt x="31750" y="402590"/>
                  </a:lnTo>
                  <a:cubicBezTo>
                    <a:pt x="13970" y="402590"/>
                    <a:pt x="0" y="388620"/>
                    <a:pt x="0" y="370840"/>
                  </a:cubicBezTo>
                  <a:lnTo>
                    <a:pt x="0" y="31750"/>
                  </a:lnTo>
                  <a:cubicBezTo>
                    <a:pt x="0" y="13970"/>
                    <a:pt x="13970" y="0"/>
                    <a:pt x="31750" y="0"/>
                  </a:cubicBezTo>
                  <a:lnTo>
                    <a:pt x="370840" y="0"/>
                  </a:lnTo>
                  <a:cubicBezTo>
                    <a:pt x="388620" y="0"/>
                    <a:pt x="402590" y="13970"/>
                    <a:pt x="402590" y="31750"/>
                  </a:cubicBezTo>
                  <a:lnTo>
                    <a:pt x="402590" y="370840"/>
                  </a:lnTo>
                  <a:cubicBezTo>
                    <a:pt x="402590" y="388620"/>
                    <a:pt x="387985" y="402590"/>
                    <a:pt x="370840" y="402590"/>
                  </a:cubicBezTo>
                  <a:close/>
                  <a:moveTo>
                    <a:pt x="63500" y="339090"/>
                  </a:moveTo>
                  <a:lnTo>
                    <a:pt x="339090" y="339090"/>
                  </a:lnTo>
                  <a:lnTo>
                    <a:pt x="339090" y="63500"/>
                  </a:lnTo>
                  <a:lnTo>
                    <a:pt x="63500" y="63500"/>
                  </a:lnTo>
                  <a:lnTo>
                    <a:pt x="63500" y="33909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01311" y="1762100"/>
              <a:ext cx="317817" cy="317817"/>
            </a:xfrm>
            <a:custGeom>
              <a:avLst/>
              <a:gdLst/>
              <a:ahLst/>
              <a:cxnLst/>
              <a:rect l="l" t="t" r="r" b="b"/>
              <a:pathLst>
                <a:path w="444500" h="444500" extrusionOk="0">
                  <a:moveTo>
                    <a:pt x="222250" y="444500"/>
                  </a:moveTo>
                  <a:cubicBezTo>
                    <a:pt x="99695" y="444500"/>
                    <a:pt x="0" y="344805"/>
                    <a:pt x="0" y="222250"/>
                  </a:cubicBezTo>
                  <a:cubicBezTo>
                    <a:pt x="0" y="99695"/>
                    <a:pt x="99695" y="0"/>
                    <a:pt x="222250" y="0"/>
                  </a:cubicBezTo>
                  <a:cubicBezTo>
                    <a:pt x="344805" y="0"/>
                    <a:pt x="444500" y="99695"/>
                    <a:pt x="444500" y="222250"/>
                  </a:cubicBezTo>
                  <a:cubicBezTo>
                    <a:pt x="444500" y="344805"/>
                    <a:pt x="344805" y="444500"/>
                    <a:pt x="222250" y="444500"/>
                  </a:cubicBezTo>
                  <a:close/>
                  <a:moveTo>
                    <a:pt x="222250" y="62865"/>
                  </a:moveTo>
                  <a:cubicBezTo>
                    <a:pt x="134620" y="62865"/>
                    <a:pt x="63500" y="133985"/>
                    <a:pt x="63500" y="221615"/>
                  </a:cubicBezTo>
                  <a:cubicBezTo>
                    <a:pt x="63500" y="309245"/>
                    <a:pt x="134620" y="380365"/>
                    <a:pt x="222250" y="380365"/>
                  </a:cubicBezTo>
                  <a:cubicBezTo>
                    <a:pt x="309880" y="380365"/>
                    <a:pt x="381000" y="309245"/>
                    <a:pt x="381000" y="221615"/>
                  </a:cubicBezTo>
                  <a:cubicBezTo>
                    <a:pt x="381000" y="134620"/>
                    <a:pt x="309880" y="62865"/>
                    <a:pt x="222250" y="62865"/>
                  </a:cubicBezTo>
                  <a:close/>
                </a:path>
              </a:pathLst>
            </a:custGeom>
            <a:solidFill>
              <a:srgbClr val="E742F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6185435" y="116047"/>
              <a:ext cx="324582" cy="271052"/>
            </a:xfrm>
            <a:custGeom>
              <a:avLst/>
              <a:gdLst/>
              <a:ahLst/>
              <a:cxnLst/>
              <a:rect l="l" t="t" r="r" b="b"/>
              <a:pathLst>
                <a:path w="453961" h="379094" extrusionOk="0">
                  <a:moveTo>
                    <a:pt x="421177" y="379095"/>
                  </a:moveTo>
                  <a:lnTo>
                    <a:pt x="31922" y="379095"/>
                  </a:lnTo>
                  <a:cubicBezTo>
                    <a:pt x="20492" y="379095"/>
                    <a:pt x="9697" y="372745"/>
                    <a:pt x="3982" y="362585"/>
                  </a:cubicBezTo>
                  <a:cubicBezTo>
                    <a:pt x="-1733" y="352425"/>
                    <a:pt x="-1098" y="340360"/>
                    <a:pt x="4617" y="330200"/>
                  </a:cubicBezTo>
                  <a:lnTo>
                    <a:pt x="199562" y="15240"/>
                  </a:lnTo>
                  <a:cubicBezTo>
                    <a:pt x="205277" y="5715"/>
                    <a:pt x="215437" y="0"/>
                    <a:pt x="226867" y="0"/>
                  </a:cubicBezTo>
                  <a:cubicBezTo>
                    <a:pt x="237662" y="0"/>
                    <a:pt x="247822" y="5715"/>
                    <a:pt x="254172" y="15240"/>
                  </a:cubicBezTo>
                  <a:lnTo>
                    <a:pt x="449117" y="330200"/>
                  </a:lnTo>
                  <a:cubicBezTo>
                    <a:pt x="455467" y="339725"/>
                    <a:pt x="455467" y="352425"/>
                    <a:pt x="449752" y="362585"/>
                  </a:cubicBezTo>
                  <a:cubicBezTo>
                    <a:pt x="442767" y="372745"/>
                    <a:pt x="432607" y="379095"/>
                    <a:pt x="421177" y="379095"/>
                  </a:cubicBezTo>
                  <a:close/>
                  <a:moveTo>
                    <a:pt x="88437" y="315595"/>
                  </a:moveTo>
                  <a:lnTo>
                    <a:pt x="364027" y="315595"/>
                  </a:lnTo>
                  <a:lnTo>
                    <a:pt x="226232" y="92710"/>
                  </a:lnTo>
                  <a:lnTo>
                    <a:pt x="88437" y="31559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9" name="Google Shape;19;p2"/>
            <p:cNvGrpSpPr/>
            <p:nvPr/>
          </p:nvGrpSpPr>
          <p:grpSpPr>
            <a:xfrm>
              <a:off x="8650583" y="3327175"/>
              <a:ext cx="288306" cy="288306"/>
              <a:chOff x="5755640" y="2756535"/>
              <a:chExt cx="403225" cy="403225"/>
            </a:xfrm>
          </p:grpSpPr>
          <p:sp>
            <p:nvSpPr>
              <p:cNvPr id="20" name="Google Shape;20;p2"/>
              <p:cNvSpPr/>
              <p:nvPr/>
            </p:nvSpPr>
            <p:spPr>
              <a:xfrm>
                <a:off x="5755640" y="2756535"/>
                <a:ext cx="403225" cy="403225"/>
              </a:xfrm>
              <a:custGeom>
                <a:avLst/>
                <a:gdLst/>
                <a:ahLst/>
                <a:cxnLst/>
                <a:rect l="l" t="t" r="r" b="b"/>
                <a:pathLst>
                  <a:path w="403225" h="403225" extrusionOk="0">
                    <a:moveTo>
                      <a:pt x="370840" y="403225"/>
                    </a:moveTo>
                    <a:cubicBezTo>
                      <a:pt x="362585" y="403225"/>
                      <a:pt x="354330" y="400050"/>
                      <a:pt x="348615" y="393700"/>
                    </a:cubicBezTo>
                    <a:lnTo>
                      <a:pt x="9525" y="54610"/>
                    </a:lnTo>
                    <a:cubicBezTo>
                      <a:pt x="-3175" y="41910"/>
                      <a:pt x="-3175" y="22225"/>
                      <a:pt x="9525" y="9525"/>
                    </a:cubicBezTo>
                    <a:cubicBezTo>
                      <a:pt x="22225" y="-3175"/>
                      <a:pt x="41910" y="-3175"/>
                      <a:pt x="54610" y="9525"/>
                    </a:cubicBezTo>
                    <a:lnTo>
                      <a:pt x="393700" y="348615"/>
                    </a:lnTo>
                    <a:cubicBezTo>
                      <a:pt x="406400" y="361315"/>
                      <a:pt x="406400" y="381000"/>
                      <a:pt x="393700" y="393700"/>
                    </a:cubicBezTo>
                    <a:cubicBezTo>
                      <a:pt x="386715" y="400685"/>
                      <a:pt x="379095" y="403225"/>
                      <a:pt x="370840" y="40322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5755640" y="2756535"/>
                <a:ext cx="403225" cy="403225"/>
              </a:xfrm>
              <a:custGeom>
                <a:avLst/>
                <a:gdLst/>
                <a:ahLst/>
                <a:cxnLst/>
                <a:rect l="l" t="t" r="r" b="b"/>
                <a:pathLst>
                  <a:path w="403225" h="403225" extrusionOk="0">
                    <a:moveTo>
                      <a:pt x="31750" y="403225"/>
                    </a:moveTo>
                    <a:cubicBezTo>
                      <a:pt x="23495" y="403225"/>
                      <a:pt x="15240" y="400050"/>
                      <a:pt x="9525" y="393700"/>
                    </a:cubicBezTo>
                    <a:cubicBezTo>
                      <a:pt x="-3175" y="381000"/>
                      <a:pt x="-3175" y="361315"/>
                      <a:pt x="9525" y="348615"/>
                    </a:cubicBezTo>
                    <a:lnTo>
                      <a:pt x="348615" y="9525"/>
                    </a:lnTo>
                    <a:cubicBezTo>
                      <a:pt x="361315" y="-3175"/>
                      <a:pt x="381000" y="-3175"/>
                      <a:pt x="393700" y="9525"/>
                    </a:cubicBezTo>
                    <a:cubicBezTo>
                      <a:pt x="406400" y="22225"/>
                      <a:pt x="406400" y="41910"/>
                      <a:pt x="393700" y="54610"/>
                    </a:cubicBezTo>
                    <a:lnTo>
                      <a:pt x="54610" y="393700"/>
                    </a:lnTo>
                    <a:cubicBezTo>
                      <a:pt x="48260" y="400685"/>
                      <a:pt x="40005" y="403225"/>
                      <a:pt x="31750" y="40322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2" name="Google Shape;22;p2"/>
          <p:cNvSpPr txBox="1">
            <a:spLocks noGrp="1"/>
          </p:cNvSpPr>
          <p:nvPr>
            <p:ph type="ctrTitle"/>
          </p:nvPr>
        </p:nvSpPr>
        <p:spPr>
          <a:xfrm>
            <a:off x="1012650" y="1296875"/>
            <a:ext cx="7118700" cy="203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000" b="1">
                <a:latin typeface="Exo"/>
                <a:ea typeface="Exo"/>
                <a:cs typeface="Exo"/>
                <a:sym typeface="Ex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23" name="Google Shape;23;p2"/>
          <p:cNvSpPr txBox="1">
            <a:spLocks noGrp="1"/>
          </p:cNvSpPr>
          <p:nvPr>
            <p:ph type="subTitle" idx="1"/>
          </p:nvPr>
        </p:nvSpPr>
        <p:spPr>
          <a:xfrm>
            <a:off x="2307600" y="3370825"/>
            <a:ext cx="45288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24" name="Google Shape;24;p2"/>
          <p:cNvGrpSpPr/>
          <p:nvPr/>
        </p:nvGrpSpPr>
        <p:grpSpPr>
          <a:xfrm>
            <a:off x="765684" y="31797"/>
            <a:ext cx="8112708" cy="4607047"/>
            <a:chOff x="4570019" y="-178878"/>
            <a:chExt cx="10577194" cy="6006580"/>
          </a:xfrm>
        </p:grpSpPr>
        <p:sp>
          <p:nvSpPr>
            <p:cNvPr id="25" name="Google Shape;25;p2"/>
            <p:cNvSpPr/>
            <p:nvPr/>
          </p:nvSpPr>
          <p:spPr>
            <a:xfrm>
              <a:off x="14841054" y="421806"/>
              <a:ext cx="289559" cy="289560"/>
            </a:xfrm>
            <a:custGeom>
              <a:avLst/>
              <a:gdLst/>
              <a:ahLst/>
              <a:cxnLst/>
              <a:rect l="l" t="t" r="r" b="b"/>
              <a:pathLst>
                <a:path w="289559" h="289560" extrusionOk="0">
                  <a:moveTo>
                    <a:pt x="0" y="144780"/>
                  </a:moveTo>
                  <a:cubicBezTo>
                    <a:pt x="127000" y="144780"/>
                    <a:pt x="144780" y="289560"/>
                    <a:pt x="144780" y="289560"/>
                  </a:cubicBezTo>
                  <a:cubicBezTo>
                    <a:pt x="144780" y="289560"/>
                    <a:pt x="163195" y="144780"/>
                    <a:pt x="289560" y="144780"/>
                  </a:cubicBezTo>
                  <a:cubicBezTo>
                    <a:pt x="162560" y="144780"/>
                    <a:pt x="144780" y="0"/>
                    <a:pt x="144780" y="0"/>
                  </a:cubicBezTo>
                  <a:cubicBezTo>
                    <a:pt x="144780" y="0"/>
                    <a:pt x="127000" y="144780"/>
                    <a:pt x="0" y="14478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14857654" y="5538143"/>
              <a:ext cx="289559" cy="289560"/>
            </a:xfrm>
            <a:custGeom>
              <a:avLst/>
              <a:gdLst/>
              <a:ahLst/>
              <a:cxnLst/>
              <a:rect l="l" t="t" r="r" b="b"/>
              <a:pathLst>
                <a:path w="289559" h="289560" extrusionOk="0">
                  <a:moveTo>
                    <a:pt x="0" y="144780"/>
                  </a:moveTo>
                  <a:cubicBezTo>
                    <a:pt x="127000" y="144780"/>
                    <a:pt x="144780" y="289560"/>
                    <a:pt x="144780" y="289560"/>
                  </a:cubicBezTo>
                  <a:cubicBezTo>
                    <a:pt x="144780" y="289560"/>
                    <a:pt x="163195" y="144780"/>
                    <a:pt x="289560" y="144780"/>
                  </a:cubicBezTo>
                  <a:cubicBezTo>
                    <a:pt x="162560" y="144780"/>
                    <a:pt x="144780" y="0"/>
                    <a:pt x="144780" y="0"/>
                  </a:cubicBezTo>
                  <a:cubicBezTo>
                    <a:pt x="144780" y="0"/>
                    <a:pt x="127000" y="144780"/>
                    <a:pt x="0" y="14478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14394013" y="56046"/>
              <a:ext cx="520700" cy="520700"/>
            </a:xfrm>
            <a:custGeom>
              <a:avLst/>
              <a:gdLst/>
              <a:ahLst/>
              <a:cxnLst/>
              <a:rect l="l" t="t" r="r" b="b"/>
              <a:pathLst>
                <a:path w="520700" h="520700" extrusionOk="0">
                  <a:moveTo>
                    <a:pt x="0" y="260350"/>
                  </a:moveTo>
                  <a:cubicBezTo>
                    <a:pt x="227330" y="260350"/>
                    <a:pt x="260350" y="520700"/>
                    <a:pt x="260350" y="520700"/>
                  </a:cubicBezTo>
                  <a:cubicBezTo>
                    <a:pt x="260350" y="520700"/>
                    <a:pt x="293370" y="260350"/>
                    <a:pt x="520700" y="260350"/>
                  </a:cubicBezTo>
                  <a:cubicBezTo>
                    <a:pt x="293370" y="260350"/>
                    <a:pt x="260350" y="0"/>
                    <a:pt x="260350" y="0"/>
                  </a:cubicBezTo>
                  <a:cubicBezTo>
                    <a:pt x="260350" y="0"/>
                    <a:pt x="227965" y="260350"/>
                    <a:pt x="0" y="26035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4570019" y="-178878"/>
              <a:ext cx="520700" cy="520700"/>
            </a:xfrm>
            <a:custGeom>
              <a:avLst/>
              <a:gdLst/>
              <a:ahLst/>
              <a:cxnLst/>
              <a:rect l="l" t="t" r="r" b="b"/>
              <a:pathLst>
                <a:path w="520700" h="520700" extrusionOk="0">
                  <a:moveTo>
                    <a:pt x="0" y="260350"/>
                  </a:moveTo>
                  <a:cubicBezTo>
                    <a:pt x="227330" y="260350"/>
                    <a:pt x="260350" y="520700"/>
                    <a:pt x="260350" y="520700"/>
                  </a:cubicBezTo>
                  <a:cubicBezTo>
                    <a:pt x="260350" y="520700"/>
                    <a:pt x="293370" y="260350"/>
                    <a:pt x="520700" y="260350"/>
                  </a:cubicBezTo>
                  <a:cubicBezTo>
                    <a:pt x="293370" y="260350"/>
                    <a:pt x="260350" y="0"/>
                    <a:pt x="260350" y="0"/>
                  </a:cubicBezTo>
                  <a:cubicBezTo>
                    <a:pt x="260350" y="0"/>
                    <a:pt x="227330" y="260350"/>
                    <a:pt x="0" y="26035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" name="Google Shape;90;p6"/>
          <p:cNvGrpSpPr/>
          <p:nvPr/>
        </p:nvGrpSpPr>
        <p:grpSpPr>
          <a:xfrm>
            <a:off x="-87775" y="-76925"/>
            <a:ext cx="9286876" cy="5253623"/>
            <a:chOff x="-97771" y="-76925"/>
            <a:chExt cx="9286876" cy="5253623"/>
          </a:xfrm>
        </p:grpSpPr>
        <p:pic>
          <p:nvPicPr>
            <p:cNvPr id="91" name="Google Shape;91;p6"/>
            <p:cNvPicPr preferRelativeResize="0"/>
            <p:nvPr/>
          </p:nvPicPr>
          <p:blipFill rotWithShape="1">
            <a:blip r:embed="rId2">
              <a:alphaModFix/>
            </a:blip>
            <a:srcRect l="-10667" t="7475" r="64227"/>
            <a:stretch/>
          </p:blipFill>
          <p:spPr>
            <a:xfrm>
              <a:off x="8375829" y="990600"/>
              <a:ext cx="813276" cy="16045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2" name="Google Shape;92;p6"/>
            <p:cNvPicPr preferRelativeResize="0"/>
            <p:nvPr/>
          </p:nvPicPr>
          <p:blipFill rotWithShape="1">
            <a:blip r:embed="rId2">
              <a:alphaModFix/>
            </a:blip>
            <a:srcRect t="54029" b="-5193"/>
            <a:stretch/>
          </p:blipFill>
          <p:spPr>
            <a:xfrm>
              <a:off x="2169204" y="-76925"/>
              <a:ext cx="878377" cy="4450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3" name="Google Shape;93;p6"/>
            <p:cNvPicPr preferRelativeResize="0"/>
            <p:nvPr/>
          </p:nvPicPr>
          <p:blipFill rotWithShape="1">
            <a:blip r:embed="rId2">
              <a:alphaModFix/>
            </a:blip>
            <a:srcRect l="-3050" t="-30453" r="3050" b="64707"/>
            <a:stretch/>
          </p:blipFill>
          <p:spPr>
            <a:xfrm>
              <a:off x="6973100" y="4232750"/>
              <a:ext cx="1449876" cy="9439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4" name="Google Shape;94;p6"/>
            <p:cNvPicPr preferRelativeResize="0"/>
            <p:nvPr/>
          </p:nvPicPr>
          <p:blipFill rotWithShape="1">
            <a:blip r:embed="rId2">
              <a:alphaModFix/>
            </a:blip>
            <a:srcRect l="66827" r="-6365"/>
            <a:stretch/>
          </p:blipFill>
          <p:spPr>
            <a:xfrm>
              <a:off x="-97771" y="3202700"/>
              <a:ext cx="692398" cy="173410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5" name="Google Shape;95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4862" y="-1395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6" name="Google Shape;96;p6"/>
          <p:cNvGrpSpPr/>
          <p:nvPr/>
        </p:nvGrpSpPr>
        <p:grpSpPr>
          <a:xfrm>
            <a:off x="206643" y="96475"/>
            <a:ext cx="8806917" cy="4313630"/>
            <a:chOff x="197922" y="60325"/>
            <a:chExt cx="8806917" cy="4313630"/>
          </a:xfrm>
        </p:grpSpPr>
        <p:sp>
          <p:nvSpPr>
            <p:cNvPr id="97" name="Google Shape;97;p6"/>
            <p:cNvSpPr/>
            <p:nvPr/>
          </p:nvSpPr>
          <p:spPr>
            <a:xfrm>
              <a:off x="7065948" y="60325"/>
              <a:ext cx="317818" cy="317818"/>
            </a:xfrm>
            <a:custGeom>
              <a:avLst/>
              <a:gdLst/>
              <a:ahLst/>
              <a:cxnLst/>
              <a:rect l="l" t="t" r="r" b="b"/>
              <a:pathLst>
                <a:path w="444500" h="444500" extrusionOk="0">
                  <a:moveTo>
                    <a:pt x="222250" y="444500"/>
                  </a:moveTo>
                  <a:cubicBezTo>
                    <a:pt x="99695" y="444500"/>
                    <a:pt x="0" y="344805"/>
                    <a:pt x="0" y="222250"/>
                  </a:cubicBezTo>
                  <a:cubicBezTo>
                    <a:pt x="0" y="99695"/>
                    <a:pt x="99695" y="0"/>
                    <a:pt x="222250" y="0"/>
                  </a:cubicBezTo>
                  <a:cubicBezTo>
                    <a:pt x="344805" y="0"/>
                    <a:pt x="444500" y="99695"/>
                    <a:pt x="444500" y="222250"/>
                  </a:cubicBezTo>
                  <a:cubicBezTo>
                    <a:pt x="444500" y="344805"/>
                    <a:pt x="344805" y="444500"/>
                    <a:pt x="222250" y="444500"/>
                  </a:cubicBezTo>
                  <a:close/>
                  <a:moveTo>
                    <a:pt x="222250" y="62865"/>
                  </a:moveTo>
                  <a:cubicBezTo>
                    <a:pt x="134620" y="62865"/>
                    <a:pt x="63500" y="133985"/>
                    <a:pt x="63500" y="221615"/>
                  </a:cubicBezTo>
                  <a:cubicBezTo>
                    <a:pt x="63500" y="309245"/>
                    <a:pt x="134620" y="380365"/>
                    <a:pt x="222250" y="380365"/>
                  </a:cubicBezTo>
                  <a:cubicBezTo>
                    <a:pt x="309880" y="380365"/>
                    <a:pt x="381000" y="309245"/>
                    <a:pt x="381000" y="221615"/>
                  </a:cubicBezTo>
                  <a:cubicBezTo>
                    <a:pt x="381000" y="134620"/>
                    <a:pt x="309880" y="62865"/>
                    <a:pt x="222250" y="6286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" name="Google Shape;98;p6"/>
            <p:cNvSpPr/>
            <p:nvPr/>
          </p:nvSpPr>
          <p:spPr>
            <a:xfrm>
              <a:off x="197922" y="2081609"/>
              <a:ext cx="324582" cy="271052"/>
            </a:xfrm>
            <a:custGeom>
              <a:avLst/>
              <a:gdLst/>
              <a:ahLst/>
              <a:cxnLst/>
              <a:rect l="l" t="t" r="r" b="b"/>
              <a:pathLst>
                <a:path w="453961" h="379094" extrusionOk="0">
                  <a:moveTo>
                    <a:pt x="421177" y="379095"/>
                  </a:moveTo>
                  <a:lnTo>
                    <a:pt x="31922" y="379095"/>
                  </a:lnTo>
                  <a:cubicBezTo>
                    <a:pt x="20492" y="379095"/>
                    <a:pt x="9697" y="372745"/>
                    <a:pt x="3982" y="362585"/>
                  </a:cubicBezTo>
                  <a:cubicBezTo>
                    <a:pt x="-1733" y="352425"/>
                    <a:pt x="-1098" y="340360"/>
                    <a:pt x="4617" y="330200"/>
                  </a:cubicBezTo>
                  <a:lnTo>
                    <a:pt x="199562" y="15240"/>
                  </a:lnTo>
                  <a:cubicBezTo>
                    <a:pt x="205277" y="5715"/>
                    <a:pt x="215437" y="0"/>
                    <a:pt x="226867" y="0"/>
                  </a:cubicBezTo>
                  <a:cubicBezTo>
                    <a:pt x="237662" y="0"/>
                    <a:pt x="247822" y="5715"/>
                    <a:pt x="254172" y="15240"/>
                  </a:cubicBezTo>
                  <a:lnTo>
                    <a:pt x="449117" y="330200"/>
                  </a:lnTo>
                  <a:cubicBezTo>
                    <a:pt x="455467" y="339725"/>
                    <a:pt x="455467" y="352425"/>
                    <a:pt x="449752" y="362585"/>
                  </a:cubicBezTo>
                  <a:cubicBezTo>
                    <a:pt x="442767" y="372745"/>
                    <a:pt x="432607" y="379095"/>
                    <a:pt x="421177" y="379095"/>
                  </a:cubicBezTo>
                  <a:close/>
                  <a:moveTo>
                    <a:pt x="88437" y="315595"/>
                  </a:moveTo>
                  <a:lnTo>
                    <a:pt x="364027" y="315595"/>
                  </a:lnTo>
                  <a:lnTo>
                    <a:pt x="226232" y="92710"/>
                  </a:lnTo>
                  <a:lnTo>
                    <a:pt x="88437" y="315595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9" name="Google Shape;99;p6"/>
            <p:cNvGrpSpPr/>
            <p:nvPr/>
          </p:nvGrpSpPr>
          <p:grpSpPr>
            <a:xfrm>
              <a:off x="8716533" y="4085650"/>
              <a:ext cx="288306" cy="288306"/>
              <a:chOff x="5847878" y="3817339"/>
              <a:chExt cx="403225" cy="403225"/>
            </a:xfrm>
          </p:grpSpPr>
          <p:sp>
            <p:nvSpPr>
              <p:cNvPr id="100" name="Google Shape;100;p6"/>
              <p:cNvSpPr/>
              <p:nvPr/>
            </p:nvSpPr>
            <p:spPr>
              <a:xfrm>
                <a:off x="5847878" y="3817339"/>
                <a:ext cx="403225" cy="403225"/>
              </a:xfrm>
              <a:custGeom>
                <a:avLst/>
                <a:gdLst/>
                <a:ahLst/>
                <a:cxnLst/>
                <a:rect l="l" t="t" r="r" b="b"/>
                <a:pathLst>
                  <a:path w="403225" h="403225" extrusionOk="0">
                    <a:moveTo>
                      <a:pt x="370840" y="403225"/>
                    </a:moveTo>
                    <a:cubicBezTo>
                      <a:pt x="362585" y="403225"/>
                      <a:pt x="354330" y="400050"/>
                      <a:pt x="348615" y="393700"/>
                    </a:cubicBezTo>
                    <a:lnTo>
                      <a:pt x="9525" y="54610"/>
                    </a:lnTo>
                    <a:cubicBezTo>
                      <a:pt x="-3175" y="41910"/>
                      <a:pt x="-3175" y="22225"/>
                      <a:pt x="9525" y="9525"/>
                    </a:cubicBezTo>
                    <a:cubicBezTo>
                      <a:pt x="22225" y="-3175"/>
                      <a:pt x="41910" y="-3175"/>
                      <a:pt x="54610" y="9525"/>
                    </a:cubicBezTo>
                    <a:lnTo>
                      <a:pt x="393700" y="348615"/>
                    </a:lnTo>
                    <a:cubicBezTo>
                      <a:pt x="406400" y="361315"/>
                      <a:pt x="406400" y="381000"/>
                      <a:pt x="393700" y="393700"/>
                    </a:cubicBezTo>
                    <a:cubicBezTo>
                      <a:pt x="386715" y="400685"/>
                      <a:pt x="379095" y="403225"/>
                      <a:pt x="370840" y="40322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" name="Google Shape;101;p6"/>
              <p:cNvSpPr/>
              <p:nvPr/>
            </p:nvSpPr>
            <p:spPr>
              <a:xfrm>
                <a:off x="5847878" y="3817339"/>
                <a:ext cx="403225" cy="403225"/>
              </a:xfrm>
              <a:custGeom>
                <a:avLst/>
                <a:gdLst/>
                <a:ahLst/>
                <a:cxnLst/>
                <a:rect l="l" t="t" r="r" b="b"/>
                <a:pathLst>
                  <a:path w="403225" h="403225" extrusionOk="0">
                    <a:moveTo>
                      <a:pt x="31750" y="403225"/>
                    </a:moveTo>
                    <a:cubicBezTo>
                      <a:pt x="23495" y="403225"/>
                      <a:pt x="15240" y="400050"/>
                      <a:pt x="9525" y="393700"/>
                    </a:cubicBezTo>
                    <a:cubicBezTo>
                      <a:pt x="-3175" y="381000"/>
                      <a:pt x="-3175" y="361315"/>
                      <a:pt x="9525" y="348615"/>
                    </a:cubicBezTo>
                    <a:lnTo>
                      <a:pt x="348615" y="9525"/>
                    </a:lnTo>
                    <a:cubicBezTo>
                      <a:pt x="361315" y="-3175"/>
                      <a:pt x="381000" y="-3175"/>
                      <a:pt x="393700" y="9525"/>
                    </a:cubicBezTo>
                    <a:cubicBezTo>
                      <a:pt x="406400" y="22225"/>
                      <a:pt x="406400" y="41910"/>
                      <a:pt x="393700" y="54610"/>
                    </a:cubicBezTo>
                    <a:lnTo>
                      <a:pt x="54610" y="393700"/>
                    </a:lnTo>
                    <a:cubicBezTo>
                      <a:pt x="48260" y="400685"/>
                      <a:pt x="40005" y="403225"/>
                      <a:pt x="31750" y="40322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02" name="Google Shape;102;p6"/>
          <p:cNvGrpSpPr/>
          <p:nvPr/>
        </p:nvGrpSpPr>
        <p:grpSpPr>
          <a:xfrm>
            <a:off x="206647" y="96471"/>
            <a:ext cx="2314028" cy="4856865"/>
            <a:chOff x="4039853" y="-193905"/>
            <a:chExt cx="3016985" cy="6332289"/>
          </a:xfrm>
        </p:grpSpPr>
        <p:sp>
          <p:nvSpPr>
            <p:cNvPr id="103" name="Google Shape;103;p6"/>
            <p:cNvSpPr/>
            <p:nvPr/>
          </p:nvSpPr>
          <p:spPr>
            <a:xfrm>
              <a:off x="4630852" y="-193905"/>
              <a:ext cx="289559" cy="289560"/>
            </a:xfrm>
            <a:custGeom>
              <a:avLst/>
              <a:gdLst/>
              <a:ahLst/>
              <a:cxnLst/>
              <a:rect l="l" t="t" r="r" b="b"/>
              <a:pathLst>
                <a:path w="289559" h="289560" extrusionOk="0">
                  <a:moveTo>
                    <a:pt x="0" y="144780"/>
                  </a:moveTo>
                  <a:cubicBezTo>
                    <a:pt x="127000" y="144780"/>
                    <a:pt x="144780" y="289560"/>
                    <a:pt x="144780" y="289560"/>
                  </a:cubicBezTo>
                  <a:cubicBezTo>
                    <a:pt x="144780" y="289560"/>
                    <a:pt x="163195" y="144780"/>
                    <a:pt x="289560" y="144780"/>
                  </a:cubicBezTo>
                  <a:cubicBezTo>
                    <a:pt x="162560" y="144780"/>
                    <a:pt x="144780" y="0"/>
                    <a:pt x="144780" y="0"/>
                  </a:cubicBezTo>
                  <a:cubicBezTo>
                    <a:pt x="144780" y="0"/>
                    <a:pt x="127000" y="144780"/>
                    <a:pt x="0" y="14478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Google Shape;104;p6"/>
            <p:cNvSpPr/>
            <p:nvPr/>
          </p:nvSpPr>
          <p:spPr>
            <a:xfrm>
              <a:off x="6767278" y="5848824"/>
              <a:ext cx="289560" cy="289560"/>
            </a:xfrm>
            <a:custGeom>
              <a:avLst/>
              <a:gdLst/>
              <a:ahLst/>
              <a:cxnLst/>
              <a:rect l="l" t="t" r="r" b="b"/>
              <a:pathLst>
                <a:path w="289560" h="289560" extrusionOk="0">
                  <a:moveTo>
                    <a:pt x="0" y="144780"/>
                  </a:moveTo>
                  <a:cubicBezTo>
                    <a:pt x="127000" y="144780"/>
                    <a:pt x="144780" y="289560"/>
                    <a:pt x="144780" y="289560"/>
                  </a:cubicBezTo>
                  <a:cubicBezTo>
                    <a:pt x="144780" y="289560"/>
                    <a:pt x="163195" y="144780"/>
                    <a:pt x="289560" y="144780"/>
                  </a:cubicBezTo>
                  <a:cubicBezTo>
                    <a:pt x="162560" y="144780"/>
                    <a:pt x="144780" y="0"/>
                    <a:pt x="144780" y="0"/>
                  </a:cubicBezTo>
                  <a:cubicBezTo>
                    <a:pt x="144780" y="0"/>
                    <a:pt x="127000" y="144780"/>
                    <a:pt x="0" y="14478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Google Shape;105;p6"/>
            <p:cNvSpPr/>
            <p:nvPr/>
          </p:nvSpPr>
          <p:spPr>
            <a:xfrm>
              <a:off x="4039853" y="-10788"/>
              <a:ext cx="520700" cy="520700"/>
            </a:xfrm>
            <a:custGeom>
              <a:avLst/>
              <a:gdLst/>
              <a:ahLst/>
              <a:cxnLst/>
              <a:rect l="l" t="t" r="r" b="b"/>
              <a:pathLst>
                <a:path w="520700" h="520700" extrusionOk="0">
                  <a:moveTo>
                    <a:pt x="0" y="260350"/>
                  </a:moveTo>
                  <a:cubicBezTo>
                    <a:pt x="227330" y="260350"/>
                    <a:pt x="260350" y="520700"/>
                    <a:pt x="260350" y="520700"/>
                  </a:cubicBezTo>
                  <a:cubicBezTo>
                    <a:pt x="260350" y="520700"/>
                    <a:pt x="293370" y="260350"/>
                    <a:pt x="520700" y="260350"/>
                  </a:cubicBezTo>
                  <a:cubicBezTo>
                    <a:pt x="293370" y="260350"/>
                    <a:pt x="260350" y="0"/>
                    <a:pt x="260350" y="0"/>
                  </a:cubicBezTo>
                  <a:cubicBezTo>
                    <a:pt x="260350" y="0"/>
                    <a:pt x="227330" y="260350"/>
                    <a:pt x="0" y="26035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6" name="Google Shape;106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6"/>
          <p:cNvSpPr/>
          <p:nvPr/>
        </p:nvSpPr>
        <p:spPr>
          <a:xfrm>
            <a:off x="8662032" y="317257"/>
            <a:ext cx="222237" cy="222237"/>
          </a:xfrm>
          <a:custGeom>
            <a:avLst/>
            <a:gdLst/>
            <a:ahLst/>
            <a:cxnLst/>
            <a:rect l="l" t="t" r="r" b="b"/>
            <a:pathLst>
              <a:path w="289560" h="289560" extrusionOk="0">
                <a:moveTo>
                  <a:pt x="0" y="144780"/>
                </a:moveTo>
                <a:cubicBezTo>
                  <a:pt x="127000" y="144780"/>
                  <a:pt x="144780" y="289560"/>
                  <a:pt x="144780" y="289560"/>
                </a:cubicBezTo>
                <a:cubicBezTo>
                  <a:pt x="144780" y="289560"/>
                  <a:pt x="163195" y="144780"/>
                  <a:pt x="289560" y="144780"/>
                </a:cubicBezTo>
                <a:cubicBezTo>
                  <a:pt x="162560" y="144780"/>
                  <a:pt x="144780" y="0"/>
                  <a:pt x="144780" y="0"/>
                </a:cubicBezTo>
                <a:cubicBezTo>
                  <a:pt x="144780" y="0"/>
                  <a:pt x="127000" y="144780"/>
                  <a:pt x="0" y="14478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8"/>
          <p:cNvSpPr txBox="1">
            <a:spLocks noGrp="1"/>
          </p:cNvSpPr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9" name="Google Shape;429;p24"/>
          <p:cNvGrpSpPr/>
          <p:nvPr/>
        </p:nvGrpSpPr>
        <p:grpSpPr>
          <a:xfrm flipH="1">
            <a:off x="-65774" y="-80500"/>
            <a:ext cx="9264874" cy="5256073"/>
            <a:chOff x="-55097" y="-16000"/>
            <a:chExt cx="9264874" cy="5256073"/>
          </a:xfrm>
        </p:grpSpPr>
        <p:pic>
          <p:nvPicPr>
            <p:cNvPr id="430" name="Google Shape;430;p24"/>
            <p:cNvPicPr preferRelativeResize="0"/>
            <p:nvPr/>
          </p:nvPicPr>
          <p:blipFill rotWithShape="1">
            <a:blip r:embed="rId2">
              <a:alphaModFix/>
            </a:blip>
            <a:srcRect r="55535"/>
            <a:stretch/>
          </p:blipFill>
          <p:spPr>
            <a:xfrm>
              <a:off x="8431102" y="1420197"/>
              <a:ext cx="778675" cy="17341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1" name="Google Shape;431;p24"/>
            <p:cNvPicPr preferRelativeResize="0"/>
            <p:nvPr/>
          </p:nvPicPr>
          <p:blipFill rotWithShape="1">
            <a:blip r:embed="rId2">
              <a:alphaModFix/>
            </a:blip>
            <a:srcRect t="44395" b="-19425"/>
            <a:stretch/>
          </p:blipFill>
          <p:spPr>
            <a:xfrm>
              <a:off x="2541425" y="-16000"/>
              <a:ext cx="878377" cy="6526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2" name="Google Shape;432;p24"/>
            <p:cNvPicPr preferRelativeResize="0"/>
            <p:nvPr/>
          </p:nvPicPr>
          <p:blipFill rotWithShape="1">
            <a:blip r:embed="rId2">
              <a:alphaModFix/>
            </a:blip>
            <a:srcRect l="6060" t="-29855" r="-6059" b="64109"/>
            <a:stretch/>
          </p:blipFill>
          <p:spPr>
            <a:xfrm>
              <a:off x="5461550" y="4296125"/>
              <a:ext cx="1449876" cy="9439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3" name="Google Shape;433;p24"/>
            <p:cNvPicPr preferRelativeResize="0"/>
            <p:nvPr/>
          </p:nvPicPr>
          <p:blipFill rotWithShape="1">
            <a:blip r:embed="rId2">
              <a:alphaModFix/>
            </a:blip>
            <a:srcRect l="32002" t="-6619" r="1476" b="59741"/>
            <a:stretch/>
          </p:blipFill>
          <p:spPr>
            <a:xfrm>
              <a:off x="-55097" y="4376622"/>
              <a:ext cx="1164974" cy="81292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34" name="Google Shape;43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 flipH="1">
            <a:off x="16238" y="-24215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35" name="Google Shape;435;p24"/>
          <p:cNvGrpSpPr/>
          <p:nvPr/>
        </p:nvGrpSpPr>
        <p:grpSpPr>
          <a:xfrm rot="10800000">
            <a:off x="2967789" y="129372"/>
            <a:ext cx="8793728" cy="4884759"/>
            <a:chOff x="145161" y="-202478"/>
            <a:chExt cx="8793728" cy="4884759"/>
          </a:xfrm>
        </p:grpSpPr>
        <p:sp>
          <p:nvSpPr>
            <p:cNvPr id="436" name="Google Shape;436;p24"/>
            <p:cNvSpPr/>
            <p:nvPr/>
          </p:nvSpPr>
          <p:spPr>
            <a:xfrm>
              <a:off x="145161" y="2564175"/>
              <a:ext cx="317817" cy="317817"/>
            </a:xfrm>
            <a:custGeom>
              <a:avLst/>
              <a:gdLst/>
              <a:ahLst/>
              <a:cxnLst/>
              <a:rect l="l" t="t" r="r" b="b"/>
              <a:pathLst>
                <a:path w="444500" h="444500" extrusionOk="0">
                  <a:moveTo>
                    <a:pt x="222250" y="444500"/>
                  </a:moveTo>
                  <a:cubicBezTo>
                    <a:pt x="99695" y="444500"/>
                    <a:pt x="0" y="344805"/>
                    <a:pt x="0" y="222250"/>
                  </a:cubicBezTo>
                  <a:cubicBezTo>
                    <a:pt x="0" y="99695"/>
                    <a:pt x="99695" y="0"/>
                    <a:pt x="222250" y="0"/>
                  </a:cubicBezTo>
                  <a:cubicBezTo>
                    <a:pt x="344805" y="0"/>
                    <a:pt x="444500" y="99695"/>
                    <a:pt x="444500" y="222250"/>
                  </a:cubicBezTo>
                  <a:cubicBezTo>
                    <a:pt x="444500" y="344805"/>
                    <a:pt x="344805" y="444500"/>
                    <a:pt x="222250" y="444500"/>
                  </a:cubicBezTo>
                  <a:close/>
                  <a:moveTo>
                    <a:pt x="222250" y="62865"/>
                  </a:moveTo>
                  <a:cubicBezTo>
                    <a:pt x="134620" y="62865"/>
                    <a:pt x="63500" y="133985"/>
                    <a:pt x="63500" y="221615"/>
                  </a:cubicBezTo>
                  <a:cubicBezTo>
                    <a:pt x="63500" y="309245"/>
                    <a:pt x="134620" y="380365"/>
                    <a:pt x="222250" y="380365"/>
                  </a:cubicBezTo>
                  <a:cubicBezTo>
                    <a:pt x="309880" y="380365"/>
                    <a:pt x="381000" y="309245"/>
                    <a:pt x="381000" y="221615"/>
                  </a:cubicBezTo>
                  <a:cubicBezTo>
                    <a:pt x="381000" y="134620"/>
                    <a:pt x="309880" y="62865"/>
                    <a:pt x="222250" y="6286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7" name="Google Shape;437;p24"/>
            <p:cNvSpPr/>
            <p:nvPr/>
          </p:nvSpPr>
          <p:spPr>
            <a:xfrm rot="10800000">
              <a:off x="3656735" y="-202478"/>
              <a:ext cx="324582" cy="271052"/>
            </a:xfrm>
            <a:custGeom>
              <a:avLst/>
              <a:gdLst/>
              <a:ahLst/>
              <a:cxnLst/>
              <a:rect l="l" t="t" r="r" b="b"/>
              <a:pathLst>
                <a:path w="453961" h="379094" extrusionOk="0">
                  <a:moveTo>
                    <a:pt x="421177" y="379095"/>
                  </a:moveTo>
                  <a:lnTo>
                    <a:pt x="31922" y="379095"/>
                  </a:lnTo>
                  <a:cubicBezTo>
                    <a:pt x="20492" y="379095"/>
                    <a:pt x="9697" y="372745"/>
                    <a:pt x="3982" y="362585"/>
                  </a:cubicBezTo>
                  <a:cubicBezTo>
                    <a:pt x="-1733" y="352425"/>
                    <a:pt x="-1098" y="340360"/>
                    <a:pt x="4617" y="330200"/>
                  </a:cubicBezTo>
                  <a:lnTo>
                    <a:pt x="199562" y="15240"/>
                  </a:lnTo>
                  <a:cubicBezTo>
                    <a:pt x="205277" y="5715"/>
                    <a:pt x="215437" y="0"/>
                    <a:pt x="226867" y="0"/>
                  </a:cubicBezTo>
                  <a:cubicBezTo>
                    <a:pt x="237662" y="0"/>
                    <a:pt x="247822" y="5715"/>
                    <a:pt x="254172" y="15240"/>
                  </a:cubicBezTo>
                  <a:lnTo>
                    <a:pt x="449117" y="330200"/>
                  </a:lnTo>
                  <a:cubicBezTo>
                    <a:pt x="455467" y="339725"/>
                    <a:pt x="455467" y="352425"/>
                    <a:pt x="449752" y="362585"/>
                  </a:cubicBezTo>
                  <a:cubicBezTo>
                    <a:pt x="442767" y="372745"/>
                    <a:pt x="432607" y="379095"/>
                    <a:pt x="421177" y="379095"/>
                  </a:cubicBezTo>
                  <a:close/>
                  <a:moveTo>
                    <a:pt x="88437" y="315595"/>
                  </a:moveTo>
                  <a:lnTo>
                    <a:pt x="364027" y="315595"/>
                  </a:lnTo>
                  <a:lnTo>
                    <a:pt x="226232" y="92710"/>
                  </a:lnTo>
                  <a:lnTo>
                    <a:pt x="88437" y="31559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38" name="Google Shape;438;p24"/>
            <p:cNvGrpSpPr/>
            <p:nvPr/>
          </p:nvGrpSpPr>
          <p:grpSpPr>
            <a:xfrm>
              <a:off x="8650583" y="4393975"/>
              <a:ext cx="288306" cy="288306"/>
              <a:chOff x="5755640" y="4248563"/>
              <a:chExt cx="403225" cy="403225"/>
            </a:xfrm>
          </p:grpSpPr>
          <p:sp>
            <p:nvSpPr>
              <p:cNvPr id="439" name="Google Shape;439;p24"/>
              <p:cNvSpPr/>
              <p:nvPr/>
            </p:nvSpPr>
            <p:spPr>
              <a:xfrm>
                <a:off x="5755640" y="4248563"/>
                <a:ext cx="403225" cy="403225"/>
              </a:xfrm>
              <a:custGeom>
                <a:avLst/>
                <a:gdLst/>
                <a:ahLst/>
                <a:cxnLst/>
                <a:rect l="l" t="t" r="r" b="b"/>
                <a:pathLst>
                  <a:path w="403225" h="403225" extrusionOk="0">
                    <a:moveTo>
                      <a:pt x="370840" y="403225"/>
                    </a:moveTo>
                    <a:cubicBezTo>
                      <a:pt x="362585" y="403225"/>
                      <a:pt x="354330" y="400050"/>
                      <a:pt x="348615" y="393700"/>
                    </a:cubicBezTo>
                    <a:lnTo>
                      <a:pt x="9525" y="54610"/>
                    </a:lnTo>
                    <a:cubicBezTo>
                      <a:pt x="-3175" y="41910"/>
                      <a:pt x="-3175" y="22225"/>
                      <a:pt x="9525" y="9525"/>
                    </a:cubicBezTo>
                    <a:cubicBezTo>
                      <a:pt x="22225" y="-3175"/>
                      <a:pt x="41910" y="-3175"/>
                      <a:pt x="54610" y="9525"/>
                    </a:cubicBezTo>
                    <a:lnTo>
                      <a:pt x="393700" y="348615"/>
                    </a:lnTo>
                    <a:cubicBezTo>
                      <a:pt x="406400" y="361315"/>
                      <a:pt x="406400" y="381000"/>
                      <a:pt x="393700" y="393700"/>
                    </a:cubicBezTo>
                    <a:cubicBezTo>
                      <a:pt x="386715" y="400685"/>
                      <a:pt x="379095" y="403225"/>
                      <a:pt x="370840" y="40322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0" name="Google Shape;440;p24"/>
              <p:cNvSpPr/>
              <p:nvPr/>
            </p:nvSpPr>
            <p:spPr>
              <a:xfrm>
                <a:off x="5755640" y="4248563"/>
                <a:ext cx="403225" cy="403225"/>
              </a:xfrm>
              <a:custGeom>
                <a:avLst/>
                <a:gdLst/>
                <a:ahLst/>
                <a:cxnLst/>
                <a:rect l="l" t="t" r="r" b="b"/>
                <a:pathLst>
                  <a:path w="403225" h="403225" extrusionOk="0">
                    <a:moveTo>
                      <a:pt x="31750" y="403225"/>
                    </a:moveTo>
                    <a:cubicBezTo>
                      <a:pt x="23495" y="403225"/>
                      <a:pt x="15240" y="400050"/>
                      <a:pt x="9525" y="393700"/>
                    </a:cubicBezTo>
                    <a:cubicBezTo>
                      <a:pt x="-3175" y="381000"/>
                      <a:pt x="-3175" y="361315"/>
                      <a:pt x="9525" y="348615"/>
                    </a:cubicBezTo>
                    <a:lnTo>
                      <a:pt x="348615" y="9525"/>
                    </a:lnTo>
                    <a:cubicBezTo>
                      <a:pt x="361315" y="-3175"/>
                      <a:pt x="381000" y="-3175"/>
                      <a:pt x="393700" y="9525"/>
                    </a:cubicBezTo>
                    <a:cubicBezTo>
                      <a:pt x="406400" y="22225"/>
                      <a:pt x="406400" y="41910"/>
                      <a:pt x="393700" y="54610"/>
                    </a:cubicBezTo>
                    <a:lnTo>
                      <a:pt x="54610" y="393700"/>
                    </a:lnTo>
                    <a:cubicBezTo>
                      <a:pt x="48260" y="400685"/>
                      <a:pt x="40005" y="403225"/>
                      <a:pt x="31750" y="40322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41" name="Google Shape;441;p24"/>
          <p:cNvGrpSpPr/>
          <p:nvPr/>
        </p:nvGrpSpPr>
        <p:grpSpPr>
          <a:xfrm flipH="1">
            <a:off x="235330" y="129383"/>
            <a:ext cx="11457288" cy="4884753"/>
            <a:chOff x="4049517" y="-96758"/>
            <a:chExt cx="14937794" cy="6368648"/>
          </a:xfrm>
        </p:grpSpPr>
        <p:sp>
          <p:nvSpPr>
            <p:cNvPr id="442" name="Google Shape;442;p24"/>
            <p:cNvSpPr/>
            <p:nvPr/>
          </p:nvSpPr>
          <p:spPr>
            <a:xfrm>
              <a:off x="18697752" y="269002"/>
              <a:ext cx="289559" cy="289560"/>
            </a:xfrm>
            <a:custGeom>
              <a:avLst/>
              <a:gdLst/>
              <a:ahLst/>
              <a:cxnLst/>
              <a:rect l="l" t="t" r="r" b="b"/>
              <a:pathLst>
                <a:path w="289559" h="289560" extrusionOk="0">
                  <a:moveTo>
                    <a:pt x="0" y="144780"/>
                  </a:moveTo>
                  <a:cubicBezTo>
                    <a:pt x="127000" y="144780"/>
                    <a:pt x="144780" y="289560"/>
                    <a:pt x="144780" y="289560"/>
                  </a:cubicBezTo>
                  <a:cubicBezTo>
                    <a:pt x="144780" y="289560"/>
                    <a:pt x="163195" y="144780"/>
                    <a:pt x="289560" y="144780"/>
                  </a:cubicBezTo>
                  <a:cubicBezTo>
                    <a:pt x="162560" y="144780"/>
                    <a:pt x="144780" y="0"/>
                    <a:pt x="144780" y="0"/>
                  </a:cubicBezTo>
                  <a:cubicBezTo>
                    <a:pt x="144780" y="0"/>
                    <a:pt x="127000" y="144780"/>
                    <a:pt x="0" y="14478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3" name="Google Shape;443;p24"/>
            <p:cNvSpPr/>
            <p:nvPr/>
          </p:nvSpPr>
          <p:spPr>
            <a:xfrm>
              <a:off x="13825972" y="5827060"/>
              <a:ext cx="289559" cy="289560"/>
            </a:xfrm>
            <a:custGeom>
              <a:avLst/>
              <a:gdLst/>
              <a:ahLst/>
              <a:cxnLst/>
              <a:rect l="l" t="t" r="r" b="b"/>
              <a:pathLst>
                <a:path w="289559" h="289560" extrusionOk="0">
                  <a:moveTo>
                    <a:pt x="0" y="144780"/>
                  </a:moveTo>
                  <a:cubicBezTo>
                    <a:pt x="127000" y="144780"/>
                    <a:pt x="144780" y="289560"/>
                    <a:pt x="144780" y="289560"/>
                  </a:cubicBezTo>
                  <a:cubicBezTo>
                    <a:pt x="144780" y="289560"/>
                    <a:pt x="163195" y="144780"/>
                    <a:pt x="289560" y="144780"/>
                  </a:cubicBezTo>
                  <a:cubicBezTo>
                    <a:pt x="162560" y="144780"/>
                    <a:pt x="144780" y="0"/>
                    <a:pt x="144780" y="0"/>
                  </a:cubicBezTo>
                  <a:cubicBezTo>
                    <a:pt x="144780" y="0"/>
                    <a:pt x="127000" y="144780"/>
                    <a:pt x="0" y="14478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4" name="Google Shape;444;p24"/>
            <p:cNvSpPr/>
            <p:nvPr/>
          </p:nvSpPr>
          <p:spPr>
            <a:xfrm>
              <a:off x="5238823" y="5982331"/>
              <a:ext cx="289560" cy="289560"/>
            </a:xfrm>
            <a:custGeom>
              <a:avLst/>
              <a:gdLst/>
              <a:ahLst/>
              <a:cxnLst/>
              <a:rect l="l" t="t" r="r" b="b"/>
              <a:pathLst>
                <a:path w="289560" h="289560" extrusionOk="0">
                  <a:moveTo>
                    <a:pt x="0" y="144780"/>
                  </a:moveTo>
                  <a:cubicBezTo>
                    <a:pt x="127000" y="144780"/>
                    <a:pt x="144780" y="289560"/>
                    <a:pt x="144780" y="289560"/>
                  </a:cubicBezTo>
                  <a:cubicBezTo>
                    <a:pt x="144780" y="289560"/>
                    <a:pt x="163195" y="144780"/>
                    <a:pt x="289560" y="144780"/>
                  </a:cubicBezTo>
                  <a:cubicBezTo>
                    <a:pt x="162560" y="144780"/>
                    <a:pt x="144780" y="0"/>
                    <a:pt x="144780" y="0"/>
                  </a:cubicBezTo>
                  <a:cubicBezTo>
                    <a:pt x="144780" y="0"/>
                    <a:pt x="127000" y="144780"/>
                    <a:pt x="0" y="14478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5" name="Google Shape;445;p24"/>
            <p:cNvSpPr/>
            <p:nvPr/>
          </p:nvSpPr>
          <p:spPr>
            <a:xfrm>
              <a:off x="18250711" y="-96758"/>
              <a:ext cx="520700" cy="520700"/>
            </a:xfrm>
            <a:custGeom>
              <a:avLst/>
              <a:gdLst/>
              <a:ahLst/>
              <a:cxnLst/>
              <a:rect l="l" t="t" r="r" b="b"/>
              <a:pathLst>
                <a:path w="520700" h="520700" extrusionOk="0">
                  <a:moveTo>
                    <a:pt x="0" y="260350"/>
                  </a:moveTo>
                  <a:cubicBezTo>
                    <a:pt x="227330" y="260350"/>
                    <a:pt x="260350" y="520700"/>
                    <a:pt x="260350" y="520700"/>
                  </a:cubicBezTo>
                  <a:cubicBezTo>
                    <a:pt x="260350" y="520700"/>
                    <a:pt x="293370" y="260350"/>
                    <a:pt x="520700" y="260350"/>
                  </a:cubicBezTo>
                  <a:cubicBezTo>
                    <a:pt x="293370" y="260350"/>
                    <a:pt x="260350" y="0"/>
                    <a:pt x="260350" y="0"/>
                  </a:cubicBezTo>
                  <a:cubicBezTo>
                    <a:pt x="260350" y="0"/>
                    <a:pt x="227965" y="260350"/>
                    <a:pt x="0" y="26035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6" name="Google Shape;446;p24"/>
            <p:cNvSpPr/>
            <p:nvPr/>
          </p:nvSpPr>
          <p:spPr>
            <a:xfrm>
              <a:off x="4049517" y="404662"/>
              <a:ext cx="520700" cy="520700"/>
            </a:xfrm>
            <a:custGeom>
              <a:avLst/>
              <a:gdLst/>
              <a:ahLst/>
              <a:cxnLst/>
              <a:rect l="l" t="t" r="r" b="b"/>
              <a:pathLst>
                <a:path w="520700" h="520700" extrusionOk="0">
                  <a:moveTo>
                    <a:pt x="0" y="260350"/>
                  </a:moveTo>
                  <a:cubicBezTo>
                    <a:pt x="227330" y="260350"/>
                    <a:pt x="260350" y="520700"/>
                    <a:pt x="260350" y="520700"/>
                  </a:cubicBezTo>
                  <a:cubicBezTo>
                    <a:pt x="260350" y="520700"/>
                    <a:pt x="293370" y="260350"/>
                    <a:pt x="520700" y="260350"/>
                  </a:cubicBezTo>
                  <a:cubicBezTo>
                    <a:pt x="293370" y="260350"/>
                    <a:pt x="260350" y="0"/>
                    <a:pt x="260350" y="0"/>
                  </a:cubicBezTo>
                  <a:cubicBezTo>
                    <a:pt x="260350" y="0"/>
                    <a:pt x="227330" y="260350"/>
                    <a:pt x="0" y="26035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8" name="Google Shape;448;p25"/>
          <p:cNvGrpSpPr/>
          <p:nvPr/>
        </p:nvGrpSpPr>
        <p:grpSpPr>
          <a:xfrm>
            <a:off x="-82276" y="-68237"/>
            <a:ext cx="9308551" cy="5279978"/>
            <a:chOff x="-54800" y="-62250"/>
            <a:chExt cx="9308551" cy="5279978"/>
          </a:xfrm>
        </p:grpSpPr>
        <p:pic>
          <p:nvPicPr>
            <p:cNvPr id="449" name="Google Shape;449;p25"/>
            <p:cNvPicPr preferRelativeResize="0"/>
            <p:nvPr/>
          </p:nvPicPr>
          <p:blipFill rotWithShape="1">
            <a:blip r:embed="rId2">
              <a:alphaModFix/>
            </a:blip>
            <a:srcRect l="-13739" t="52204" b="-13105"/>
            <a:stretch/>
          </p:blipFill>
          <p:spPr>
            <a:xfrm>
              <a:off x="3794850" y="-62250"/>
              <a:ext cx="1080074" cy="5727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0" name="Google Shape;450;p25"/>
            <p:cNvPicPr preferRelativeResize="0"/>
            <p:nvPr/>
          </p:nvPicPr>
          <p:blipFill rotWithShape="1">
            <a:blip r:embed="rId2">
              <a:alphaModFix/>
            </a:blip>
            <a:srcRect l="-4636" r="38686" b="44367"/>
            <a:stretch/>
          </p:blipFill>
          <p:spPr>
            <a:xfrm>
              <a:off x="8297576" y="4419025"/>
              <a:ext cx="956175" cy="7987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1" name="Google Shape;451;p25"/>
            <p:cNvPicPr preferRelativeResize="0"/>
            <p:nvPr/>
          </p:nvPicPr>
          <p:blipFill rotWithShape="1">
            <a:blip r:embed="rId2">
              <a:alphaModFix/>
            </a:blip>
            <a:srcRect l="67441" r="-11297"/>
            <a:stretch/>
          </p:blipFill>
          <p:spPr>
            <a:xfrm>
              <a:off x="-54800" y="3483575"/>
              <a:ext cx="768026" cy="173414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52" name="Google Shape;45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7463" y="-3035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3" name="Google Shape;453;p25"/>
          <p:cNvGrpSpPr/>
          <p:nvPr/>
        </p:nvGrpSpPr>
        <p:grpSpPr>
          <a:xfrm>
            <a:off x="103935" y="101512"/>
            <a:ext cx="8807478" cy="4879775"/>
            <a:chOff x="131411" y="107499"/>
            <a:chExt cx="8807478" cy="4879775"/>
          </a:xfrm>
        </p:grpSpPr>
        <p:sp>
          <p:nvSpPr>
            <p:cNvPr id="454" name="Google Shape;454;p25"/>
            <p:cNvSpPr/>
            <p:nvPr/>
          </p:nvSpPr>
          <p:spPr>
            <a:xfrm>
              <a:off x="1937459" y="107499"/>
              <a:ext cx="287852" cy="287852"/>
            </a:xfrm>
            <a:custGeom>
              <a:avLst/>
              <a:gdLst/>
              <a:ahLst/>
              <a:cxnLst/>
              <a:rect l="l" t="t" r="r" b="b"/>
              <a:pathLst>
                <a:path w="402590" h="402590" extrusionOk="0">
                  <a:moveTo>
                    <a:pt x="370840" y="402590"/>
                  </a:moveTo>
                  <a:lnTo>
                    <a:pt x="31750" y="402590"/>
                  </a:lnTo>
                  <a:cubicBezTo>
                    <a:pt x="13970" y="402590"/>
                    <a:pt x="0" y="388620"/>
                    <a:pt x="0" y="370840"/>
                  </a:cubicBezTo>
                  <a:lnTo>
                    <a:pt x="0" y="31750"/>
                  </a:lnTo>
                  <a:cubicBezTo>
                    <a:pt x="0" y="13970"/>
                    <a:pt x="13970" y="0"/>
                    <a:pt x="31750" y="0"/>
                  </a:cubicBezTo>
                  <a:lnTo>
                    <a:pt x="370840" y="0"/>
                  </a:lnTo>
                  <a:cubicBezTo>
                    <a:pt x="388620" y="0"/>
                    <a:pt x="402590" y="13970"/>
                    <a:pt x="402590" y="31750"/>
                  </a:cubicBezTo>
                  <a:lnTo>
                    <a:pt x="402590" y="370840"/>
                  </a:lnTo>
                  <a:cubicBezTo>
                    <a:pt x="402590" y="388620"/>
                    <a:pt x="387985" y="402590"/>
                    <a:pt x="370840" y="402590"/>
                  </a:cubicBezTo>
                  <a:close/>
                  <a:moveTo>
                    <a:pt x="63500" y="339090"/>
                  </a:moveTo>
                  <a:lnTo>
                    <a:pt x="339090" y="339090"/>
                  </a:lnTo>
                  <a:lnTo>
                    <a:pt x="339090" y="63500"/>
                  </a:lnTo>
                  <a:lnTo>
                    <a:pt x="63500" y="63500"/>
                  </a:lnTo>
                  <a:lnTo>
                    <a:pt x="63500" y="339090"/>
                  </a:lnTo>
                  <a:close/>
                </a:path>
              </a:pathLst>
            </a:custGeom>
            <a:solidFill>
              <a:srgbClr val="E742F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5" name="Google Shape;455;p25"/>
            <p:cNvSpPr/>
            <p:nvPr/>
          </p:nvSpPr>
          <p:spPr>
            <a:xfrm>
              <a:off x="131411" y="2956850"/>
              <a:ext cx="317817" cy="317817"/>
            </a:xfrm>
            <a:custGeom>
              <a:avLst/>
              <a:gdLst/>
              <a:ahLst/>
              <a:cxnLst/>
              <a:rect l="l" t="t" r="r" b="b"/>
              <a:pathLst>
                <a:path w="444500" h="444500" extrusionOk="0">
                  <a:moveTo>
                    <a:pt x="222250" y="444500"/>
                  </a:moveTo>
                  <a:cubicBezTo>
                    <a:pt x="99695" y="444500"/>
                    <a:pt x="0" y="344805"/>
                    <a:pt x="0" y="222250"/>
                  </a:cubicBezTo>
                  <a:cubicBezTo>
                    <a:pt x="0" y="99695"/>
                    <a:pt x="99695" y="0"/>
                    <a:pt x="222250" y="0"/>
                  </a:cubicBezTo>
                  <a:cubicBezTo>
                    <a:pt x="344805" y="0"/>
                    <a:pt x="444500" y="99695"/>
                    <a:pt x="444500" y="222250"/>
                  </a:cubicBezTo>
                  <a:cubicBezTo>
                    <a:pt x="444500" y="344805"/>
                    <a:pt x="344805" y="444500"/>
                    <a:pt x="222250" y="444500"/>
                  </a:cubicBezTo>
                  <a:close/>
                  <a:moveTo>
                    <a:pt x="222250" y="62865"/>
                  </a:moveTo>
                  <a:cubicBezTo>
                    <a:pt x="134620" y="62865"/>
                    <a:pt x="63500" y="133985"/>
                    <a:pt x="63500" y="221615"/>
                  </a:cubicBezTo>
                  <a:cubicBezTo>
                    <a:pt x="63500" y="309245"/>
                    <a:pt x="134620" y="380365"/>
                    <a:pt x="222250" y="380365"/>
                  </a:cubicBezTo>
                  <a:cubicBezTo>
                    <a:pt x="309880" y="380365"/>
                    <a:pt x="381000" y="309245"/>
                    <a:pt x="381000" y="221615"/>
                  </a:cubicBezTo>
                  <a:cubicBezTo>
                    <a:pt x="381000" y="134620"/>
                    <a:pt x="309880" y="62865"/>
                    <a:pt x="222250" y="6286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6" name="Google Shape;456;p25"/>
            <p:cNvSpPr/>
            <p:nvPr/>
          </p:nvSpPr>
          <p:spPr>
            <a:xfrm>
              <a:off x="7328460" y="4716222"/>
              <a:ext cx="324582" cy="271052"/>
            </a:xfrm>
            <a:custGeom>
              <a:avLst/>
              <a:gdLst/>
              <a:ahLst/>
              <a:cxnLst/>
              <a:rect l="l" t="t" r="r" b="b"/>
              <a:pathLst>
                <a:path w="453961" h="379094" extrusionOk="0">
                  <a:moveTo>
                    <a:pt x="421177" y="379095"/>
                  </a:moveTo>
                  <a:lnTo>
                    <a:pt x="31922" y="379095"/>
                  </a:lnTo>
                  <a:cubicBezTo>
                    <a:pt x="20492" y="379095"/>
                    <a:pt x="9697" y="372745"/>
                    <a:pt x="3982" y="362585"/>
                  </a:cubicBezTo>
                  <a:cubicBezTo>
                    <a:pt x="-1733" y="352425"/>
                    <a:pt x="-1098" y="340360"/>
                    <a:pt x="4617" y="330200"/>
                  </a:cubicBezTo>
                  <a:lnTo>
                    <a:pt x="199562" y="15240"/>
                  </a:lnTo>
                  <a:cubicBezTo>
                    <a:pt x="205277" y="5715"/>
                    <a:pt x="215437" y="0"/>
                    <a:pt x="226867" y="0"/>
                  </a:cubicBezTo>
                  <a:cubicBezTo>
                    <a:pt x="237662" y="0"/>
                    <a:pt x="247822" y="5715"/>
                    <a:pt x="254172" y="15240"/>
                  </a:cubicBezTo>
                  <a:lnTo>
                    <a:pt x="449117" y="330200"/>
                  </a:lnTo>
                  <a:cubicBezTo>
                    <a:pt x="455467" y="339725"/>
                    <a:pt x="455467" y="352425"/>
                    <a:pt x="449752" y="362585"/>
                  </a:cubicBezTo>
                  <a:cubicBezTo>
                    <a:pt x="442767" y="372745"/>
                    <a:pt x="432607" y="379095"/>
                    <a:pt x="421177" y="379095"/>
                  </a:cubicBezTo>
                  <a:close/>
                  <a:moveTo>
                    <a:pt x="88437" y="315595"/>
                  </a:moveTo>
                  <a:lnTo>
                    <a:pt x="364027" y="315595"/>
                  </a:lnTo>
                  <a:lnTo>
                    <a:pt x="226232" y="92710"/>
                  </a:lnTo>
                  <a:lnTo>
                    <a:pt x="88437" y="31559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57" name="Google Shape;457;p25"/>
            <p:cNvGrpSpPr/>
            <p:nvPr/>
          </p:nvGrpSpPr>
          <p:grpSpPr>
            <a:xfrm>
              <a:off x="8650583" y="395350"/>
              <a:ext cx="288306" cy="288306"/>
              <a:chOff x="5755640" y="-1343920"/>
              <a:chExt cx="403225" cy="403225"/>
            </a:xfrm>
          </p:grpSpPr>
          <p:sp>
            <p:nvSpPr>
              <p:cNvPr id="458" name="Google Shape;458;p25"/>
              <p:cNvSpPr/>
              <p:nvPr/>
            </p:nvSpPr>
            <p:spPr>
              <a:xfrm>
                <a:off x="5755640" y="-1343920"/>
                <a:ext cx="403225" cy="403225"/>
              </a:xfrm>
              <a:custGeom>
                <a:avLst/>
                <a:gdLst/>
                <a:ahLst/>
                <a:cxnLst/>
                <a:rect l="l" t="t" r="r" b="b"/>
                <a:pathLst>
                  <a:path w="403225" h="403225" extrusionOk="0">
                    <a:moveTo>
                      <a:pt x="370840" y="403225"/>
                    </a:moveTo>
                    <a:cubicBezTo>
                      <a:pt x="362585" y="403225"/>
                      <a:pt x="354330" y="400050"/>
                      <a:pt x="348615" y="393700"/>
                    </a:cubicBezTo>
                    <a:lnTo>
                      <a:pt x="9525" y="54610"/>
                    </a:lnTo>
                    <a:cubicBezTo>
                      <a:pt x="-3175" y="41910"/>
                      <a:pt x="-3175" y="22225"/>
                      <a:pt x="9525" y="9525"/>
                    </a:cubicBezTo>
                    <a:cubicBezTo>
                      <a:pt x="22225" y="-3175"/>
                      <a:pt x="41910" y="-3175"/>
                      <a:pt x="54610" y="9525"/>
                    </a:cubicBezTo>
                    <a:lnTo>
                      <a:pt x="393700" y="348615"/>
                    </a:lnTo>
                    <a:cubicBezTo>
                      <a:pt x="406400" y="361315"/>
                      <a:pt x="406400" y="381000"/>
                      <a:pt x="393700" y="393700"/>
                    </a:cubicBezTo>
                    <a:cubicBezTo>
                      <a:pt x="386715" y="400685"/>
                      <a:pt x="379095" y="403225"/>
                      <a:pt x="370840" y="40322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9" name="Google Shape;459;p25"/>
              <p:cNvSpPr/>
              <p:nvPr/>
            </p:nvSpPr>
            <p:spPr>
              <a:xfrm>
                <a:off x="5755640" y="-1343920"/>
                <a:ext cx="403225" cy="403225"/>
              </a:xfrm>
              <a:custGeom>
                <a:avLst/>
                <a:gdLst/>
                <a:ahLst/>
                <a:cxnLst/>
                <a:rect l="l" t="t" r="r" b="b"/>
                <a:pathLst>
                  <a:path w="403225" h="403225" extrusionOk="0">
                    <a:moveTo>
                      <a:pt x="31750" y="403225"/>
                    </a:moveTo>
                    <a:cubicBezTo>
                      <a:pt x="23495" y="403225"/>
                      <a:pt x="15240" y="400050"/>
                      <a:pt x="9525" y="393700"/>
                    </a:cubicBezTo>
                    <a:cubicBezTo>
                      <a:pt x="-3175" y="381000"/>
                      <a:pt x="-3175" y="361315"/>
                      <a:pt x="9525" y="348615"/>
                    </a:cubicBezTo>
                    <a:lnTo>
                      <a:pt x="348615" y="9525"/>
                    </a:lnTo>
                    <a:cubicBezTo>
                      <a:pt x="361315" y="-3175"/>
                      <a:pt x="381000" y="-3175"/>
                      <a:pt x="393700" y="9525"/>
                    </a:cubicBezTo>
                    <a:cubicBezTo>
                      <a:pt x="406400" y="22225"/>
                      <a:pt x="406400" y="41910"/>
                      <a:pt x="393700" y="54610"/>
                    </a:cubicBezTo>
                    <a:lnTo>
                      <a:pt x="54610" y="393700"/>
                    </a:lnTo>
                    <a:cubicBezTo>
                      <a:pt x="48260" y="400685"/>
                      <a:pt x="40005" y="403225"/>
                      <a:pt x="31750" y="40322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60" name="Google Shape;460;p25"/>
          <p:cNvGrpSpPr/>
          <p:nvPr/>
        </p:nvGrpSpPr>
        <p:grpSpPr>
          <a:xfrm flipH="1">
            <a:off x="69838" y="287985"/>
            <a:ext cx="8965318" cy="4731814"/>
            <a:chOff x="3876517" y="63593"/>
            <a:chExt cx="11688811" cy="6169249"/>
          </a:xfrm>
        </p:grpSpPr>
        <p:sp>
          <p:nvSpPr>
            <p:cNvPr id="461" name="Google Shape;461;p25"/>
            <p:cNvSpPr/>
            <p:nvPr/>
          </p:nvSpPr>
          <p:spPr>
            <a:xfrm>
              <a:off x="3876517" y="5024674"/>
              <a:ext cx="289559" cy="289560"/>
            </a:xfrm>
            <a:custGeom>
              <a:avLst/>
              <a:gdLst/>
              <a:ahLst/>
              <a:cxnLst/>
              <a:rect l="l" t="t" r="r" b="b"/>
              <a:pathLst>
                <a:path w="289559" h="289560" extrusionOk="0">
                  <a:moveTo>
                    <a:pt x="0" y="144780"/>
                  </a:moveTo>
                  <a:cubicBezTo>
                    <a:pt x="127000" y="144780"/>
                    <a:pt x="144780" y="289560"/>
                    <a:pt x="144780" y="289560"/>
                  </a:cubicBezTo>
                  <a:cubicBezTo>
                    <a:pt x="144780" y="289560"/>
                    <a:pt x="163195" y="144780"/>
                    <a:pt x="289560" y="144780"/>
                  </a:cubicBezTo>
                  <a:cubicBezTo>
                    <a:pt x="162560" y="144780"/>
                    <a:pt x="144780" y="0"/>
                    <a:pt x="144780" y="0"/>
                  </a:cubicBezTo>
                  <a:cubicBezTo>
                    <a:pt x="144780" y="0"/>
                    <a:pt x="127000" y="144780"/>
                    <a:pt x="0" y="14478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2" name="Google Shape;462;p25"/>
            <p:cNvSpPr/>
            <p:nvPr/>
          </p:nvSpPr>
          <p:spPr>
            <a:xfrm>
              <a:off x="9576143" y="5943282"/>
              <a:ext cx="289560" cy="289560"/>
            </a:xfrm>
            <a:custGeom>
              <a:avLst/>
              <a:gdLst/>
              <a:ahLst/>
              <a:cxnLst/>
              <a:rect l="l" t="t" r="r" b="b"/>
              <a:pathLst>
                <a:path w="289560" h="289560" extrusionOk="0">
                  <a:moveTo>
                    <a:pt x="0" y="144780"/>
                  </a:moveTo>
                  <a:cubicBezTo>
                    <a:pt x="127000" y="144780"/>
                    <a:pt x="144780" y="289560"/>
                    <a:pt x="144780" y="289560"/>
                  </a:cubicBezTo>
                  <a:cubicBezTo>
                    <a:pt x="144780" y="289560"/>
                    <a:pt x="163195" y="144780"/>
                    <a:pt x="289560" y="144780"/>
                  </a:cubicBezTo>
                  <a:cubicBezTo>
                    <a:pt x="162560" y="144780"/>
                    <a:pt x="144780" y="0"/>
                    <a:pt x="144780" y="0"/>
                  </a:cubicBezTo>
                  <a:cubicBezTo>
                    <a:pt x="144780" y="0"/>
                    <a:pt x="127000" y="144780"/>
                    <a:pt x="0" y="14478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3" name="Google Shape;463;p25"/>
            <p:cNvSpPr/>
            <p:nvPr/>
          </p:nvSpPr>
          <p:spPr>
            <a:xfrm>
              <a:off x="4005454" y="5422587"/>
              <a:ext cx="520700" cy="520700"/>
            </a:xfrm>
            <a:custGeom>
              <a:avLst/>
              <a:gdLst/>
              <a:ahLst/>
              <a:cxnLst/>
              <a:rect l="l" t="t" r="r" b="b"/>
              <a:pathLst>
                <a:path w="520700" h="520700" extrusionOk="0">
                  <a:moveTo>
                    <a:pt x="0" y="260350"/>
                  </a:moveTo>
                  <a:cubicBezTo>
                    <a:pt x="227330" y="260350"/>
                    <a:pt x="260350" y="520700"/>
                    <a:pt x="260350" y="520700"/>
                  </a:cubicBezTo>
                  <a:cubicBezTo>
                    <a:pt x="260350" y="520700"/>
                    <a:pt x="293370" y="260350"/>
                    <a:pt x="520700" y="260350"/>
                  </a:cubicBezTo>
                  <a:cubicBezTo>
                    <a:pt x="293370" y="260350"/>
                    <a:pt x="260350" y="0"/>
                    <a:pt x="260350" y="0"/>
                  </a:cubicBezTo>
                  <a:cubicBezTo>
                    <a:pt x="260350" y="0"/>
                    <a:pt x="227965" y="260350"/>
                    <a:pt x="0" y="26035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4" name="Google Shape;464;p25"/>
            <p:cNvSpPr/>
            <p:nvPr/>
          </p:nvSpPr>
          <p:spPr>
            <a:xfrm>
              <a:off x="15044628" y="63593"/>
              <a:ext cx="520700" cy="520700"/>
            </a:xfrm>
            <a:custGeom>
              <a:avLst/>
              <a:gdLst/>
              <a:ahLst/>
              <a:cxnLst/>
              <a:rect l="l" t="t" r="r" b="b"/>
              <a:pathLst>
                <a:path w="520700" h="520700" extrusionOk="0">
                  <a:moveTo>
                    <a:pt x="0" y="260350"/>
                  </a:moveTo>
                  <a:cubicBezTo>
                    <a:pt x="227330" y="260350"/>
                    <a:pt x="260350" y="520700"/>
                    <a:pt x="260350" y="520700"/>
                  </a:cubicBezTo>
                  <a:cubicBezTo>
                    <a:pt x="260350" y="520700"/>
                    <a:pt x="293370" y="260350"/>
                    <a:pt x="520700" y="260350"/>
                  </a:cubicBezTo>
                  <a:cubicBezTo>
                    <a:pt x="293370" y="260350"/>
                    <a:pt x="260350" y="0"/>
                    <a:pt x="260350" y="0"/>
                  </a:cubicBezTo>
                  <a:cubicBezTo>
                    <a:pt x="260350" y="0"/>
                    <a:pt x="227330" y="260350"/>
                    <a:pt x="0" y="26035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xo"/>
              <a:buNone/>
              <a:defRPr sz="3000" b="1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xo"/>
              <a:buNone/>
              <a:defRPr sz="3000" b="1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xo"/>
              <a:buNone/>
              <a:defRPr sz="3000" b="1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xo"/>
              <a:buNone/>
              <a:defRPr sz="3000" b="1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xo"/>
              <a:buNone/>
              <a:defRPr sz="3000" b="1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xo"/>
              <a:buNone/>
              <a:defRPr sz="3000" b="1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xo"/>
              <a:buNone/>
              <a:defRPr sz="3000" b="1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xo"/>
              <a:buNone/>
              <a:defRPr sz="3000" b="1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xo"/>
              <a:buNone/>
              <a:defRPr sz="3000" b="1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●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L="914400" lvl="1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○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L="1371600" lvl="2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■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L="1828800" lvl="3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●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L="2286000" lvl="4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○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L="2743200" lvl="5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■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L="3200400" lvl="6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●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L="3657600" lvl="7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○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L="4114800" lvl="8" indent="-30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Archivo"/>
              <a:buChar char="■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4" r:id="rId3"/>
    <p:sldLayoutId id="2147483658" r:id="rId4"/>
    <p:sldLayoutId id="2147483670" r:id="rId5"/>
    <p:sldLayoutId id="2147483671" r:id="rId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29"/>
          <p:cNvSpPr txBox="1">
            <a:spLocks noGrp="1"/>
          </p:cNvSpPr>
          <p:nvPr>
            <p:ph type="ctrTitle"/>
          </p:nvPr>
        </p:nvSpPr>
        <p:spPr>
          <a:xfrm>
            <a:off x="933136" y="495118"/>
            <a:ext cx="7118700" cy="206255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GAME </a:t>
            </a:r>
            <a:r>
              <a:rPr lang="en" dirty="0" smtClean="0"/>
              <a:t>Analysis with SQL</a:t>
            </a:r>
            <a:endParaRPr dirty="0"/>
          </a:p>
        </p:txBody>
      </p:sp>
      <p:sp>
        <p:nvSpPr>
          <p:cNvPr id="476" name="Google Shape;476;p29"/>
          <p:cNvSpPr txBox="1">
            <a:spLocks noGrp="1"/>
          </p:cNvSpPr>
          <p:nvPr>
            <p:ph type="subTitle" idx="1"/>
          </p:nvPr>
        </p:nvSpPr>
        <p:spPr>
          <a:xfrm>
            <a:off x="2029304" y="2688243"/>
            <a:ext cx="4528800" cy="10821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Project by: Md.Mehedi Hasan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Data Analyst Intern</a:t>
            </a:r>
          </a:p>
          <a:p>
            <a:pPr marL="0" indent="0"/>
            <a:r>
              <a:rPr lang="en" dirty="0"/>
              <a:t>Mentorness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dirty="0" smtClean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dirty="0" smtClean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77" name="Google Shape;477;p29"/>
          <p:cNvSpPr/>
          <p:nvPr/>
        </p:nvSpPr>
        <p:spPr>
          <a:xfrm>
            <a:off x="1280132" y="3770419"/>
            <a:ext cx="222237" cy="222237"/>
          </a:xfrm>
          <a:custGeom>
            <a:avLst/>
            <a:gdLst/>
            <a:ahLst/>
            <a:cxnLst/>
            <a:rect l="l" t="t" r="r" b="b"/>
            <a:pathLst>
              <a:path w="289560" h="289560" extrusionOk="0">
                <a:moveTo>
                  <a:pt x="0" y="144780"/>
                </a:moveTo>
                <a:cubicBezTo>
                  <a:pt x="127000" y="144780"/>
                  <a:pt x="144780" y="289560"/>
                  <a:pt x="144780" y="289560"/>
                </a:cubicBezTo>
                <a:cubicBezTo>
                  <a:pt x="144780" y="289560"/>
                  <a:pt x="163195" y="144780"/>
                  <a:pt x="289560" y="144780"/>
                </a:cubicBezTo>
                <a:cubicBezTo>
                  <a:pt x="162560" y="144780"/>
                  <a:pt x="144780" y="0"/>
                  <a:pt x="144780" y="0"/>
                </a:cubicBezTo>
                <a:cubicBezTo>
                  <a:pt x="144780" y="0"/>
                  <a:pt x="127000" y="144780"/>
                  <a:pt x="0" y="14478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00" y="445025"/>
            <a:ext cx="7704000" cy="873566"/>
          </a:xfrm>
        </p:spPr>
        <p:txBody>
          <a:bodyPr/>
          <a:lstStyle/>
          <a:p>
            <a:r>
              <a:rPr lang="en-US" sz="1400" dirty="0" smtClean="0"/>
              <a:t>Qes_6. </a:t>
            </a:r>
            <a:r>
              <a:rPr lang="en-US" sz="1400" dirty="0"/>
              <a:t>Find `Level` and its corresponding `</a:t>
            </a:r>
            <a:r>
              <a:rPr lang="en-US" sz="1400" dirty="0" err="1"/>
              <a:t>Level_code`wise</a:t>
            </a:r>
            <a:r>
              <a:rPr lang="en-US" sz="1400" dirty="0"/>
              <a:t> sum of lives earned, excluding Level 0. Arrange in ascending order of level.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075" y="1730029"/>
            <a:ext cx="4133850" cy="22002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7154" y="1491491"/>
            <a:ext cx="3133725" cy="280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3751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00" y="445025"/>
            <a:ext cx="7704000" cy="873566"/>
          </a:xfrm>
        </p:spPr>
        <p:txBody>
          <a:bodyPr/>
          <a:lstStyle/>
          <a:p>
            <a:r>
              <a:rPr lang="en-US" sz="1400" dirty="0" smtClean="0"/>
              <a:t>Qes_7</a:t>
            </a:r>
            <a:r>
              <a:rPr lang="en-US" sz="1400" dirty="0"/>
              <a:t>. Find the top 3 scores based on each `Dev_ID` and rank them in increasing order using `Row_Number`. Display the difficulty as well.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814" y="1821552"/>
            <a:ext cx="3630682" cy="214084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1382" y="1318591"/>
            <a:ext cx="1676400" cy="3477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1462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00" y="445025"/>
            <a:ext cx="7704000" cy="873566"/>
          </a:xfrm>
        </p:spPr>
        <p:txBody>
          <a:bodyPr/>
          <a:lstStyle/>
          <a:p>
            <a:r>
              <a:rPr lang="en-US" sz="1400" dirty="0" smtClean="0"/>
              <a:t>Qes_8</a:t>
            </a:r>
            <a:r>
              <a:rPr lang="en-US" sz="1400" dirty="0"/>
              <a:t>. Find the `first_login` datetime for each device ID.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181" y="1658799"/>
            <a:ext cx="4324350" cy="7524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9543" y="1543465"/>
            <a:ext cx="1752600" cy="192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4832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00" y="445025"/>
            <a:ext cx="7704000" cy="873566"/>
          </a:xfrm>
        </p:spPr>
        <p:txBody>
          <a:bodyPr/>
          <a:lstStyle/>
          <a:p>
            <a:r>
              <a:rPr lang="en-US" sz="1400" dirty="0" smtClean="0"/>
              <a:t>Qes_9</a:t>
            </a:r>
            <a:r>
              <a:rPr lang="en-US" sz="1400" dirty="0"/>
              <a:t>. Find the top 5 scores based on each difficulty level and rank them in increasing order using `Rank`. Display `Dev_ID` as well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674" y="1534973"/>
            <a:ext cx="4038600" cy="13049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8263" y="1318591"/>
            <a:ext cx="2019300" cy="2695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8961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00" y="445025"/>
            <a:ext cx="7704000" cy="873566"/>
          </a:xfrm>
        </p:spPr>
        <p:txBody>
          <a:bodyPr/>
          <a:lstStyle/>
          <a:p>
            <a:r>
              <a:rPr lang="en-US" sz="1400" dirty="0" smtClean="0"/>
              <a:t>Qes_10</a:t>
            </a:r>
            <a:r>
              <a:rPr lang="en-US" sz="1400" dirty="0"/>
              <a:t>. Find the device ID that is first logged in (based on `start_datetime`) for each player (`P_ID`). Output should contain player ID, device ID, and first login datetime.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667" y="1827972"/>
            <a:ext cx="4352925" cy="838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8106" y="1490041"/>
            <a:ext cx="2076450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4724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00" y="445025"/>
            <a:ext cx="7704000" cy="873566"/>
          </a:xfrm>
        </p:spPr>
        <p:txBody>
          <a:bodyPr/>
          <a:lstStyle/>
          <a:p>
            <a:r>
              <a:rPr lang="en-US" sz="1400" dirty="0" smtClean="0"/>
              <a:t>Qes_11</a:t>
            </a:r>
            <a:r>
              <a:rPr lang="en-US" sz="1400" dirty="0"/>
              <a:t>. For each player and date, determine how many `kill_counts` were played by the player so far.</a:t>
            </a:r>
            <a:br>
              <a:rPr lang="en-US" sz="1400" dirty="0"/>
            </a:br>
            <a:r>
              <a:rPr lang="en-US" sz="1400" dirty="0"/>
              <a:t>a) Using window functions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13" y="2076450"/>
            <a:ext cx="3124200" cy="990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3707" y="1272207"/>
            <a:ext cx="2695575" cy="3754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5839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00" y="445025"/>
            <a:ext cx="7704000" cy="873566"/>
          </a:xfrm>
        </p:spPr>
        <p:txBody>
          <a:bodyPr/>
          <a:lstStyle/>
          <a:p>
            <a:r>
              <a:rPr lang="en-US" sz="1400" dirty="0" smtClean="0"/>
              <a:t>Qes_11</a:t>
            </a:r>
            <a:r>
              <a:rPr lang="en-US" sz="1400" dirty="0"/>
              <a:t>. For each player and date, determine how many `kill_counts` were played by the player so far.</a:t>
            </a:r>
            <a:br>
              <a:rPr lang="en-US" sz="1400" dirty="0"/>
            </a:br>
            <a:r>
              <a:rPr lang="en-US" sz="1400" dirty="0"/>
              <a:t>b) Without window functions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683" y="1967948"/>
            <a:ext cx="3552825" cy="14859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9675" y="1364974"/>
            <a:ext cx="2705100" cy="3422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6159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00" y="445025"/>
            <a:ext cx="7704000" cy="873566"/>
          </a:xfrm>
        </p:spPr>
        <p:txBody>
          <a:bodyPr/>
          <a:lstStyle/>
          <a:p>
            <a:r>
              <a:rPr lang="en-US" sz="1400" dirty="0" smtClean="0"/>
              <a:t>Qes_12. </a:t>
            </a:r>
            <a:r>
              <a:rPr lang="en-US" sz="1400" dirty="0"/>
              <a:t>Find the cumulative sum of stages crossed over `start_datetime` for each `P_ID`, excluding the most recent `start_datetime`.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654" y="2043733"/>
            <a:ext cx="4124325" cy="14668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2391" y="1431234"/>
            <a:ext cx="3019425" cy="3536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224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00" y="445025"/>
            <a:ext cx="7704000" cy="873566"/>
          </a:xfrm>
        </p:spPr>
        <p:txBody>
          <a:bodyPr/>
          <a:lstStyle/>
          <a:p>
            <a:r>
              <a:rPr lang="en-US" sz="1400" dirty="0" smtClean="0"/>
              <a:t>Qes_13</a:t>
            </a:r>
            <a:r>
              <a:rPr lang="en-US" sz="1400" dirty="0"/>
              <a:t>. Extract the top 3 highest sums of scores for each `Dev_ID` and the corresponding `P_ID`.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4779" y="1725888"/>
            <a:ext cx="4339466" cy="205760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0956" y="1326253"/>
            <a:ext cx="1828800" cy="3817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1912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00" y="445025"/>
            <a:ext cx="7704000" cy="873566"/>
          </a:xfrm>
        </p:spPr>
        <p:txBody>
          <a:bodyPr/>
          <a:lstStyle/>
          <a:p>
            <a:r>
              <a:rPr lang="en-US" sz="1400" dirty="0" smtClean="0"/>
              <a:t>Qes_14</a:t>
            </a:r>
            <a:r>
              <a:rPr lang="en-US" sz="1400" dirty="0"/>
              <a:t>. Find players who scored more than 50% of the average score, scored by the sum of scores for each `P_ID`.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417" y="1698141"/>
            <a:ext cx="3476625" cy="21050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5853" y="1698141"/>
            <a:ext cx="828675" cy="246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7168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08106" y="887306"/>
            <a:ext cx="4748107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Content</a:t>
            </a:r>
            <a:r>
              <a:rPr lang="en-US" sz="2400" dirty="0" smtClean="0"/>
              <a:t>:</a:t>
            </a:r>
          </a:p>
          <a:p>
            <a:r>
              <a:rPr lang="en-US" sz="2400" dirty="0"/>
              <a:t> </a:t>
            </a:r>
            <a:r>
              <a:rPr lang="en-US" sz="2400" dirty="0" smtClean="0"/>
              <a:t>     </a:t>
            </a:r>
            <a:r>
              <a:rPr lang="en-US" sz="1800" dirty="0" smtClean="0"/>
              <a:t>1. Project objective</a:t>
            </a:r>
          </a:p>
          <a:p>
            <a:r>
              <a:rPr lang="en-US" sz="1800" dirty="0"/>
              <a:t> </a:t>
            </a:r>
            <a:r>
              <a:rPr lang="en-US" sz="1800" dirty="0" smtClean="0"/>
              <a:t>       2. </a:t>
            </a:r>
            <a:r>
              <a:rPr lang="en-US" sz="1800" dirty="0"/>
              <a:t>D</a:t>
            </a:r>
            <a:r>
              <a:rPr lang="en-US" sz="1800" dirty="0" smtClean="0"/>
              <a:t>atasets</a:t>
            </a:r>
          </a:p>
          <a:p>
            <a:r>
              <a:rPr lang="en-US" sz="1800" dirty="0"/>
              <a:t> </a:t>
            </a:r>
            <a:r>
              <a:rPr lang="en-US" sz="1800" dirty="0" smtClean="0"/>
              <a:t>           -player details </a:t>
            </a:r>
          </a:p>
          <a:p>
            <a:r>
              <a:rPr lang="en-US" sz="1800" dirty="0"/>
              <a:t> </a:t>
            </a:r>
            <a:r>
              <a:rPr lang="en-US" sz="1800" dirty="0" smtClean="0"/>
              <a:t>           -level details</a:t>
            </a:r>
          </a:p>
          <a:p>
            <a:r>
              <a:rPr lang="en-US" sz="1800" dirty="0"/>
              <a:t> </a:t>
            </a:r>
            <a:r>
              <a:rPr lang="en-US" sz="1800" dirty="0" smtClean="0"/>
              <a:t>       3. Analysis (Queries)</a:t>
            </a:r>
          </a:p>
          <a:p>
            <a:r>
              <a:rPr lang="en-US" sz="1800" dirty="0"/>
              <a:t> </a:t>
            </a:r>
            <a:r>
              <a:rPr lang="en-US" sz="1800" dirty="0" smtClean="0"/>
              <a:t>       4. Conclusion 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4258527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46389" y="826423"/>
            <a:ext cx="7118700" cy="2031000"/>
          </a:xfrm>
        </p:spPr>
        <p:txBody>
          <a:bodyPr/>
          <a:lstStyle/>
          <a:p>
            <a:r>
              <a:rPr lang="en-US" dirty="0" smtClean="0"/>
              <a:t>Thank You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41339" y="3085903"/>
            <a:ext cx="4528800" cy="475800"/>
          </a:xfrm>
        </p:spPr>
        <p:txBody>
          <a:bodyPr/>
          <a:lstStyle/>
          <a:p>
            <a:r>
              <a:rPr lang="en-US" dirty="0" smtClean="0"/>
              <a:t>Mentorness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57024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92106" y="1442720"/>
            <a:ext cx="661077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"Decode Gaming Behavior" analyzes a gaming application's dataset</a:t>
            </a:r>
          </a:p>
          <a:p>
            <a:r>
              <a:rPr lang="en-US" dirty="0"/>
              <a:t>"Player Details" and "Level Details" tables. Its purpose is to extract insights</a:t>
            </a:r>
          </a:p>
          <a:p>
            <a:r>
              <a:rPr lang="en-US" dirty="0"/>
              <a:t>Player behavior and performance. Using SQL queries, we want to understand</a:t>
            </a:r>
          </a:p>
          <a:p>
            <a:r>
              <a:rPr lang="en-US" dirty="0"/>
              <a:t>Areas of player engagement, skill enhancement and game experience </a:t>
            </a:r>
            <a:r>
              <a:rPr lang="en-US" dirty="0" smtClean="0"/>
              <a:t>enhancement.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192106" y="704427"/>
            <a:ext cx="19168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Objective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1209994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993813" y="657013"/>
            <a:ext cx="36440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Dataset Description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12800" y="1253067"/>
            <a:ext cx="3257973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Player Details </a:t>
            </a:r>
            <a:r>
              <a:rPr lang="en-US" dirty="0" smtClean="0"/>
              <a:t>Table</a:t>
            </a:r>
          </a:p>
          <a:p>
            <a:endParaRPr lang="en-US" dirty="0"/>
          </a:p>
          <a:p>
            <a:r>
              <a:rPr lang="en-US" sz="1100" dirty="0"/>
              <a:t>`P_ID`: Player </a:t>
            </a:r>
            <a:r>
              <a:rPr lang="en-US" sz="1100" dirty="0" smtClean="0"/>
              <a:t>ID</a:t>
            </a:r>
          </a:p>
          <a:p>
            <a:r>
              <a:rPr lang="en-US" sz="1100" dirty="0"/>
              <a:t>`PName`: Player </a:t>
            </a:r>
            <a:r>
              <a:rPr lang="en-US" sz="1100" dirty="0" smtClean="0"/>
              <a:t>Name</a:t>
            </a:r>
          </a:p>
          <a:p>
            <a:r>
              <a:rPr lang="en-US" sz="1100" dirty="0"/>
              <a:t>`L1_status`: Level 1 </a:t>
            </a:r>
            <a:r>
              <a:rPr lang="en-US" sz="1100" dirty="0" smtClean="0"/>
              <a:t>Status</a:t>
            </a:r>
          </a:p>
          <a:p>
            <a:r>
              <a:rPr lang="en-US" sz="1100" dirty="0"/>
              <a:t>`L2_status`: Level 2 </a:t>
            </a:r>
            <a:r>
              <a:rPr lang="en-US" sz="1100" dirty="0" smtClean="0"/>
              <a:t>Status</a:t>
            </a:r>
          </a:p>
          <a:p>
            <a:r>
              <a:rPr lang="en-US" sz="1100" dirty="0"/>
              <a:t>`L1_code`: </a:t>
            </a:r>
            <a:r>
              <a:rPr lang="en-US" sz="1100" dirty="0" smtClean="0"/>
              <a:t>System generated </a:t>
            </a:r>
            <a:r>
              <a:rPr lang="en-US" sz="1100" dirty="0"/>
              <a:t>Level 1 </a:t>
            </a:r>
            <a:r>
              <a:rPr lang="en-US" sz="1100" dirty="0" smtClean="0"/>
              <a:t>Code</a:t>
            </a:r>
          </a:p>
          <a:p>
            <a:r>
              <a:rPr lang="en-US" sz="1100" dirty="0"/>
              <a:t>`L2_code`: </a:t>
            </a:r>
            <a:r>
              <a:rPr lang="en-US" sz="1100" dirty="0" smtClean="0"/>
              <a:t>System generated </a:t>
            </a:r>
            <a:r>
              <a:rPr lang="en-US" sz="1100" dirty="0"/>
              <a:t>Level 2 Code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008879" y="1253066"/>
            <a:ext cx="3257973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Level Details Table</a:t>
            </a:r>
            <a:endParaRPr lang="en-US" dirty="0" smtClean="0"/>
          </a:p>
          <a:p>
            <a:endParaRPr lang="en-US" dirty="0"/>
          </a:p>
          <a:p>
            <a:r>
              <a:rPr lang="en-US" sz="1100" dirty="0" smtClean="0"/>
              <a:t> </a:t>
            </a:r>
            <a:r>
              <a:rPr lang="en-US" sz="1100" dirty="0"/>
              <a:t>`P_ID`: Player </a:t>
            </a:r>
            <a:r>
              <a:rPr lang="en-US" sz="1100" dirty="0" smtClean="0"/>
              <a:t>ID</a:t>
            </a:r>
          </a:p>
          <a:p>
            <a:r>
              <a:rPr lang="en-US" sz="1100" dirty="0" smtClean="0"/>
              <a:t> `</a:t>
            </a:r>
            <a:r>
              <a:rPr lang="en-US" sz="1100" dirty="0"/>
              <a:t>Dev_ID`: Device </a:t>
            </a:r>
            <a:r>
              <a:rPr lang="en-US" sz="1100" dirty="0" smtClean="0"/>
              <a:t>ID</a:t>
            </a:r>
          </a:p>
          <a:p>
            <a:r>
              <a:rPr lang="en-US" sz="1100" dirty="0" smtClean="0"/>
              <a:t> `</a:t>
            </a:r>
            <a:r>
              <a:rPr lang="en-US" sz="1100" dirty="0"/>
              <a:t>start_time`: Start </a:t>
            </a:r>
            <a:r>
              <a:rPr lang="en-US" sz="1100" dirty="0" smtClean="0"/>
              <a:t>Time</a:t>
            </a:r>
          </a:p>
          <a:p>
            <a:r>
              <a:rPr lang="en-US" sz="1100" dirty="0" smtClean="0"/>
              <a:t> `</a:t>
            </a:r>
            <a:r>
              <a:rPr lang="en-US" sz="1100" dirty="0"/>
              <a:t>stages_crossed`: Stages Crossed </a:t>
            </a:r>
            <a:endParaRPr lang="en-US" sz="1100" dirty="0" smtClean="0"/>
          </a:p>
          <a:p>
            <a:r>
              <a:rPr lang="en-US" sz="1100" dirty="0" smtClean="0"/>
              <a:t>`</a:t>
            </a:r>
            <a:r>
              <a:rPr lang="en-US" sz="1100" dirty="0"/>
              <a:t>level`: Game Level </a:t>
            </a:r>
            <a:endParaRPr lang="en-US" sz="1100" dirty="0" smtClean="0"/>
          </a:p>
          <a:p>
            <a:r>
              <a:rPr lang="en-US" sz="1100" dirty="0" smtClean="0"/>
              <a:t> </a:t>
            </a:r>
            <a:r>
              <a:rPr lang="en-US" sz="1100" dirty="0"/>
              <a:t>`difficulty`: Difficulty Level </a:t>
            </a:r>
            <a:endParaRPr lang="en-US" sz="1100" dirty="0" smtClean="0"/>
          </a:p>
          <a:p>
            <a:r>
              <a:rPr lang="en-US" sz="1100" dirty="0" smtClean="0"/>
              <a:t>`</a:t>
            </a:r>
            <a:r>
              <a:rPr lang="en-US" sz="1100" dirty="0"/>
              <a:t>kill_count`: Kill Count </a:t>
            </a:r>
            <a:endParaRPr lang="en-US" sz="1100" dirty="0" smtClean="0"/>
          </a:p>
          <a:p>
            <a:r>
              <a:rPr lang="en-US" sz="1100" dirty="0" smtClean="0"/>
              <a:t>`</a:t>
            </a:r>
            <a:r>
              <a:rPr lang="en-US" sz="1100" dirty="0"/>
              <a:t>headshots_count`: Headshots Count </a:t>
            </a:r>
            <a:endParaRPr lang="en-US" sz="1100" dirty="0" smtClean="0"/>
          </a:p>
          <a:p>
            <a:r>
              <a:rPr lang="en-US" sz="1100" dirty="0" smtClean="0"/>
              <a:t> </a:t>
            </a:r>
            <a:r>
              <a:rPr lang="en-US" sz="1100" dirty="0"/>
              <a:t>`score`: Player </a:t>
            </a:r>
            <a:r>
              <a:rPr lang="en-US" sz="1100" dirty="0" smtClean="0"/>
              <a:t>Score</a:t>
            </a:r>
          </a:p>
          <a:p>
            <a:r>
              <a:rPr lang="en-US" sz="1100" dirty="0" smtClean="0"/>
              <a:t>`</a:t>
            </a:r>
            <a:r>
              <a:rPr lang="en-US" sz="1100" dirty="0"/>
              <a:t>lives_earned`: Extra Lives Earned </a:t>
            </a:r>
          </a:p>
        </p:txBody>
      </p:sp>
    </p:spTree>
    <p:extLst>
      <p:ext uri="{BB962C8B-B14F-4D97-AF65-F5344CB8AC3E}">
        <p14:creationId xmlns:p14="http://schemas.microsoft.com/office/powerpoint/2010/main" val="33361779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400" dirty="0" smtClean="0"/>
              <a:t>Qes_1</a:t>
            </a:r>
            <a:r>
              <a:rPr lang="en-US" sz="1400" dirty="0"/>
              <a:t>. Extract `P_ID`, `Dev_ID`, `PName`, and `Difficulty_level` of all players at Level 0.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6714" y="1494025"/>
            <a:ext cx="2991267" cy="224821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925" y="1785523"/>
            <a:ext cx="3648075" cy="140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4975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400" dirty="0" smtClean="0"/>
              <a:t>Qes_2. </a:t>
            </a:r>
            <a:r>
              <a:rPr lang="en-US" sz="1400" dirty="0"/>
              <a:t>Find `Level1_code`wise average `Kill_Count` where `lives_earned` is 2, and at least 3 stages are crossed.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182" y="1745817"/>
            <a:ext cx="3686175" cy="224821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3733" y="2288899"/>
            <a:ext cx="1685925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3404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00" y="445025"/>
            <a:ext cx="7704000" cy="873566"/>
          </a:xfrm>
        </p:spPr>
        <p:txBody>
          <a:bodyPr/>
          <a:lstStyle/>
          <a:p>
            <a:r>
              <a:rPr lang="en-US" sz="1400" dirty="0" smtClean="0"/>
              <a:t>Qes_3</a:t>
            </a:r>
            <a:r>
              <a:rPr lang="en-US" sz="1400" dirty="0"/>
              <a:t>. Find the total number of stages crossed at each difficulty level for Level 2 with players using `zm_series` devices. Arrange the result in decreasing order of the total number of stages crossed.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817" y="1678264"/>
            <a:ext cx="3409950" cy="21050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4364" y="2098399"/>
            <a:ext cx="2190750" cy="93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1292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00" y="445025"/>
            <a:ext cx="7704000" cy="873566"/>
          </a:xfrm>
        </p:spPr>
        <p:txBody>
          <a:bodyPr/>
          <a:lstStyle/>
          <a:p>
            <a:r>
              <a:rPr lang="en-US" sz="1400" dirty="0" smtClean="0"/>
              <a:t>Qes_4</a:t>
            </a:r>
            <a:r>
              <a:rPr lang="en-US" sz="1400" dirty="0"/>
              <a:t>. Extract `P_ID` and the total number of unique dates for those players who have played games on multiple days.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321" y="2049324"/>
            <a:ext cx="3228975" cy="11906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5243" y="1477617"/>
            <a:ext cx="1371600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9788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00" y="445025"/>
            <a:ext cx="7704000" cy="873566"/>
          </a:xfrm>
        </p:spPr>
        <p:txBody>
          <a:bodyPr/>
          <a:lstStyle/>
          <a:p>
            <a:r>
              <a:rPr lang="en-US" sz="1400" dirty="0" smtClean="0"/>
              <a:t>Qes_5</a:t>
            </a:r>
            <a:r>
              <a:rPr lang="en-US" sz="1400" dirty="0"/>
              <a:t>. Find `P_ID` and levelwise sum of `kill_counts` where `kill_count` is greater than the average kill count for Medium difficulty.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2732" y="1819482"/>
            <a:ext cx="2809875" cy="17430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1868" y="1232451"/>
            <a:ext cx="1857375" cy="367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326083"/>
      </p:ext>
    </p:extLst>
  </p:cSld>
  <p:clrMapOvr>
    <a:masterClrMapping/>
  </p:clrMapOvr>
</p:sld>
</file>

<file path=ppt/theme/theme1.xml><?xml version="1.0" encoding="utf-8"?>
<a:theme xmlns:a="http://schemas.openxmlformats.org/drawingml/2006/main" name="Game Designer Portfolio by Sliesgo">
  <a:themeElements>
    <a:clrScheme name="Simple Light">
      <a:dk1>
        <a:srgbClr val="310770"/>
      </a:dk1>
      <a:lt1>
        <a:srgbClr val="F4FFF9"/>
      </a:lt1>
      <a:dk2>
        <a:srgbClr val="4545DA"/>
      </a:dk2>
      <a:lt2>
        <a:srgbClr val="9900FF"/>
      </a:lt2>
      <a:accent1>
        <a:srgbClr val="E742FE"/>
      </a:accent1>
      <a:accent2>
        <a:srgbClr val="ECC1E5"/>
      </a:accent2>
      <a:accent3>
        <a:srgbClr val="CBF7E9"/>
      </a:accent3>
      <a:accent4>
        <a:srgbClr val="FFFFFF"/>
      </a:accent4>
      <a:accent5>
        <a:srgbClr val="FFFFFF"/>
      </a:accent5>
      <a:accent6>
        <a:srgbClr val="FFFFFF"/>
      </a:accent6>
      <a:hlink>
        <a:srgbClr val="31077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206</TotalTime>
  <Words>589</Words>
  <Application>Microsoft Office PowerPoint</Application>
  <PresentationFormat>On-screen Show (16:9)</PresentationFormat>
  <Paragraphs>55</Paragraphs>
  <Slides>20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Calibri</vt:lpstr>
      <vt:lpstr>Exo</vt:lpstr>
      <vt:lpstr>Arial</vt:lpstr>
      <vt:lpstr>Archivo</vt:lpstr>
      <vt:lpstr>Game Designer Portfolio by Sliesgo</vt:lpstr>
      <vt:lpstr>GAME Analysis with SQL</vt:lpstr>
      <vt:lpstr>PowerPoint Presentation</vt:lpstr>
      <vt:lpstr>PowerPoint Presentation</vt:lpstr>
      <vt:lpstr>PowerPoint Presentation</vt:lpstr>
      <vt:lpstr>Qes_1. Extract `P_ID`, `Dev_ID`, `PName`, and `Difficulty_level` of all players at Level 0.</vt:lpstr>
      <vt:lpstr>Qes_2. Find `Level1_code`wise average `Kill_Count` where `lives_earned` is 2, and at least 3 stages are crossed.</vt:lpstr>
      <vt:lpstr>Qes_3. Find the total number of stages crossed at each difficulty level for Level 2 with players using `zm_series` devices. Arrange the result in decreasing order of the total number of stages crossed. </vt:lpstr>
      <vt:lpstr>Qes_4. Extract `P_ID` and the total number of unique dates for those players who have played games on multiple days.</vt:lpstr>
      <vt:lpstr>Qes_5. Find `P_ID` and levelwise sum of `kill_counts` where `kill_count` is greater than the average kill count for Medium difficulty. </vt:lpstr>
      <vt:lpstr>Qes_6. Find `Level` and its corresponding `Level_code`wise sum of lives earned, excluding Level 0. Arrange in ascending order of level.</vt:lpstr>
      <vt:lpstr>Qes_7. Find the top 3 scores based on each `Dev_ID` and rank them in increasing order using `Row_Number`. Display the difficulty as well. </vt:lpstr>
      <vt:lpstr>Qes_8. Find the `first_login` datetime for each device ID.</vt:lpstr>
      <vt:lpstr>Qes_9. Find the top 5 scores based on each difficulty level and rank them in increasing order using `Rank`. Display `Dev_ID` as well</vt:lpstr>
      <vt:lpstr>Qes_10. Find the device ID that is first logged in (based on `start_datetime`) for each player (`P_ID`). Output should contain player ID, device ID, and first login datetime. </vt:lpstr>
      <vt:lpstr>Qes_11. For each player and date, determine how many `kill_counts` were played by the player so far. a) Using window functions </vt:lpstr>
      <vt:lpstr>Qes_11. For each player and date, determine how many `kill_counts` were played by the player so far. b) Without window functions</vt:lpstr>
      <vt:lpstr>Qes_12. Find the cumulative sum of stages crossed over `start_datetime` for each `P_ID`, excluding the most recent `start_datetime`.</vt:lpstr>
      <vt:lpstr>Qes_13. Extract the top 3 highest sums of scores for each `Dev_ID` and the corresponding `P_ID`.</vt:lpstr>
      <vt:lpstr>Qes_14. Find players who scored more than 50% of the average score, scored by the sum of scores for each `P_ID`.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GAME Analysis with SQL</dc:title>
  <dc:creator>Mehedi Hasan Nebir</dc:creator>
  <cp:lastModifiedBy>USER</cp:lastModifiedBy>
  <cp:revision>14</cp:revision>
  <dcterms:modified xsi:type="dcterms:W3CDTF">2024-04-23T18:57:38Z</dcterms:modified>
</cp:coreProperties>
</file>